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2" r:id="rId2"/>
    <p:sldId id="258" r:id="rId3"/>
    <p:sldId id="260" r:id="rId4"/>
    <p:sldId id="257" r:id="rId5"/>
    <p:sldId id="261"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2" d="100"/>
          <a:sy n="112" d="100"/>
        </p:scale>
        <p:origin x="552"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2D7F1-ED44-38F7-BB6A-425B2A8A119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D72AB53-4A2C-7141-8EB4-2254CD67211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CE43133-FC68-3704-2BB5-8B5DBE4EF2E8}"/>
              </a:ext>
            </a:extLst>
          </p:cNvPr>
          <p:cNvSpPr>
            <a:spLocks noGrp="1"/>
          </p:cNvSpPr>
          <p:nvPr>
            <p:ph type="dt" sz="half" idx="10"/>
          </p:nvPr>
        </p:nvSpPr>
        <p:spPr/>
        <p:txBody>
          <a:bodyPr/>
          <a:lstStyle/>
          <a:p>
            <a:fld id="{18B3F5DF-AE0D-49D1-BF4D-E6C39238A644}" type="datetimeFigureOut">
              <a:rPr lang="en-US" smtClean="0"/>
              <a:t>6/2/2023</a:t>
            </a:fld>
            <a:endParaRPr lang="en-US"/>
          </a:p>
        </p:txBody>
      </p:sp>
      <p:sp>
        <p:nvSpPr>
          <p:cNvPr id="5" name="Footer Placeholder 4">
            <a:extLst>
              <a:ext uri="{FF2B5EF4-FFF2-40B4-BE49-F238E27FC236}">
                <a16:creationId xmlns:a16="http://schemas.microsoft.com/office/drawing/2014/main" id="{B16E9846-947C-6450-D083-68F7EF1C63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CFB22A-8F2B-43AC-FF88-790B4C817C54}"/>
              </a:ext>
            </a:extLst>
          </p:cNvPr>
          <p:cNvSpPr>
            <a:spLocks noGrp="1"/>
          </p:cNvSpPr>
          <p:nvPr>
            <p:ph type="sldNum" sz="quarter" idx="12"/>
          </p:nvPr>
        </p:nvSpPr>
        <p:spPr/>
        <p:txBody>
          <a:bodyPr/>
          <a:lstStyle/>
          <a:p>
            <a:fld id="{28BE1CB2-E95E-403F-967A-5DEC0A36FFE8}" type="slidenum">
              <a:rPr lang="en-US" smtClean="0"/>
              <a:t>‹#›</a:t>
            </a:fld>
            <a:endParaRPr lang="en-US"/>
          </a:p>
        </p:txBody>
      </p:sp>
    </p:spTree>
    <p:extLst>
      <p:ext uri="{BB962C8B-B14F-4D97-AF65-F5344CB8AC3E}">
        <p14:creationId xmlns:p14="http://schemas.microsoft.com/office/powerpoint/2010/main" val="1489112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386F36-9693-D5DD-A6A1-2DFEA1E0AC9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4C2622A-DCFD-8B37-D646-32AD0726126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3850C1F-52CF-5BDD-8B89-1979AC08A74A}"/>
              </a:ext>
            </a:extLst>
          </p:cNvPr>
          <p:cNvSpPr>
            <a:spLocks noGrp="1"/>
          </p:cNvSpPr>
          <p:nvPr>
            <p:ph type="dt" sz="half" idx="10"/>
          </p:nvPr>
        </p:nvSpPr>
        <p:spPr/>
        <p:txBody>
          <a:bodyPr/>
          <a:lstStyle/>
          <a:p>
            <a:fld id="{18B3F5DF-AE0D-49D1-BF4D-E6C39238A644}" type="datetimeFigureOut">
              <a:rPr lang="en-US" smtClean="0"/>
              <a:t>6/2/2023</a:t>
            </a:fld>
            <a:endParaRPr lang="en-US"/>
          </a:p>
        </p:txBody>
      </p:sp>
      <p:sp>
        <p:nvSpPr>
          <p:cNvPr id="5" name="Footer Placeholder 4">
            <a:extLst>
              <a:ext uri="{FF2B5EF4-FFF2-40B4-BE49-F238E27FC236}">
                <a16:creationId xmlns:a16="http://schemas.microsoft.com/office/drawing/2014/main" id="{FE884A79-8D32-B82E-1156-62DEF5F5DB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D3103F-1F22-FB22-B637-6995784BF4B1}"/>
              </a:ext>
            </a:extLst>
          </p:cNvPr>
          <p:cNvSpPr>
            <a:spLocks noGrp="1"/>
          </p:cNvSpPr>
          <p:nvPr>
            <p:ph type="sldNum" sz="quarter" idx="12"/>
          </p:nvPr>
        </p:nvSpPr>
        <p:spPr/>
        <p:txBody>
          <a:bodyPr/>
          <a:lstStyle/>
          <a:p>
            <a:fld id="{28BE1CB2-E95E-403F-967A-5DEC0A36FFE8}" type="slidenum">
              <a:rPr lang="en-US" smtClean="0"/>
              <a:t>‹#›</a:t>
            </a:fld>
            <a:endParaRPr lang="en-US"/>
          </a:p>
        </p:txBody>
      </p:sp>
    </p:spTree>
    <p:extLst>
      <p:ext uri="{BB962C8B-B14F-4D97-AF65-F5344CB8AC3E}">
        <p14:creationId xmlns:p14="http://schemas.microsoft.com/office/powerpoint/2010/main" val="27995743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4C93F-1D22-3BB7-218C-E54EFFEE2F9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56D7CB2-8358-6900-9F6C-653924DAFC0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04EC9AD-BC4A-C851-8362-FC075C48D53C}"/>
              </a:ext>
            </a:extLst>
          </p:cNvPr>
          <p:cNvSpPr>
            <a:spLocks noGrp="1"/>
          </p:cNvSpPr>
          <p:nvPr>
            <p:ph type="dt" sz="half" idx="10"/>
          </p:nvPr>
        </p:nvSpPr>
        <p:spPr/>
        <p:txBody>
          <a:bodyPr/>
          <a:lstStyle/>
          <a:p>
            <a:fld id="{18B3F5DF-AE0D-49D1-BF4D-E6C39238A644}" type="datetimeFigureOut">
              <a:rPr lang="en-US" smtClean="0"/>
              <a:t>6/2/2023</a:t>
            </a:fld>
            <a:endParaRPr lang="en-US"/>
          </a:p>
        </p:txBody>
      </p:sp>
      <p:sp>
        <p:nvSpPr>
          <p:cNvPr id="5" name="Footer Placeholder 4">
            <a:extLst>
              <a:ext uri="{FF2B5EF4-FFF2-40B4-BE49-F238E27FC236}">
                <a16:creationId xmlns:a16="http://schemas.microsoft.com/office/drawing/2014/main" id="{51EDD05A-4E02-9872-9EA3-0E2CBE4DF4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5FD707-241C-929A-8BDF-3AA79BC8570B}"/>
              </a:ext>
            </a:extLst>
          </p:cNvPr>
          <p:cNvSpPr>
            <a:spLocks noGrp="1"/>
          </p:cNvSpPr>
          <p:nvPr>
            <p:ph type="sldNum" sz="quarter" idx="12"/>
          </p:nvPr>
        </p:nvSpPr>
        <p:spPr/>
        <p:txBody>
          <a:bodyPr/>
          <a:lstStyle/>
          <a:p>
            <a:fld id="{28BE1CB2-E95E-403F-967A-5DEC0A36FFE8}" type="slidenum">
              <a:rPr lang="en-US" smtClean="0"/>
              <a:t>‹#›</a:t>
            </a:fld>
            <a:endParaRPr lang="en-US"/>
          </a:p>
        </p:txBody>
      </p:sp>
    </p:spTree>
    <p:extLst>
      <p:ext uri="{BB962C8B-B14F-4D97-AF65-F5344CB8AC3E}">
        <p14:creationId xmlns:p14="http://schemas.microsoft.com/office/powerpoint/2010/main" val="11104259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C4AC6-D2FC-64D0-E5BE-BB85ED25B6D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75D96D-AFD3-1282-DCEC-AC003FF0A84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AC1C474-CB25-4DC5-87BF-9533E181442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96C4865-F84A-D123-850B-9917E4B84A40}"/>
              </a:ext>
            </a:extLst>
          </p:cNvPr>
          <p:cNvSpPr>
            <a:spLocks noGrp="1"/>
          </p:cNvSpPr>
          <p:nvPr>
            <p:ph type="dt" sz="half" idx="10"/>
          </p:nvPr>
        </p:nvSpPr>
        <p:spPr/>
        <p:txBody>
          <a:bodyPr/>
          <a:lstStyle/>
          <a:p>
            <a:fld id="{18B3F5DF-AE0D-49D1-BF4D-E6C39238A644}" type="datetimeFigureOut">
              <a:rPr lang="en-US" smtClean="0"/>
              <a:t>6/2/2023</a:t>
            </a:fld>
            <a:endParaRPr lang="en-US"/>
          </a:p>
        </p:txBody>
      </p:sp>
      <p:sp>
        <p:nvSpPr>
          <p:cNvPr id="6" name="Footer Placeholder 5">
            <a:extLst>
              <a:ext uri="{FF2B5EF4-FFF2-40B4-BE49-F238E27FC236}">
                <a16:creationId xmlns:a16="http://schemas.microsoft.com/office/drawing/2014/main" id="{BD267061-4FB5-3CF3-3A61-9881F56AA2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24DE4CC-3475-9621-C8E4-431D5BCB9BBC}"/>
              </a:ext>
            </a:extLst>
          </p:cNvPr>
          <p:cNvSpPr>
            <a:spLocks noGrp="1"/>
          </p:cNvSpPr>
          <p:nvPr>
            <p:ph type="sldNum" sz="quarter" idx="12"/>
          </p:nvPr>
        </p:nvSpPr>
        <p:spPr/>
        <p:txBody>
          <a:bodyPr/>
          <a:lstStyle/>
          <a:p>
            <a:fld id="{28BE1CB2-E95E-403F-967A-5DEC0A36FFE8}" type="slidenum">
              <a:rPr lang="en-US" smtClean="0"/>
              <a:t>‹#›</a:t>
            </a:fld>
            <a:endParaRPr lang="en-US"/>
          </a:p>
        </p:txBody>
      </p:sp>
    </p:spTree>
    <p:extLst>
      <p:ext uri="{BB962C8B-B14F-4D97-AF65-F5344CB8AC3E}">
        <p14:creationId xmlns:p14="http://schemas.microsoft.com/office/powerpoint/2010/main" val="42516829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6D5AF-D5E8-C6EA-E1A1-AEA2A95879A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C1DA3CA-1BC6-FA49-791F-88026D31664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6616F63-B9E2-9E48-4DE6-055284FA9F7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C8EAFB1-2C51-2344-32CB-A14BACE8F4D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F2D5983-B06E-AD51-A15A-186CFD1BA29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410F23A-46AA-E956-5FD5-1CE86FA74691}"/>
              </a:ext>
            </a:extLst>
          </p:cNvPr>
          <p:cNvSpPr>
            <a:spLocks noGrp="1"/>
          </p:cNvSpPr>
          <p:nvPr>
            <p:ph type="dt" sz="half" idx="10"/>
          </p:nvPr>
        </p:nvSpPr>
        <p:spPr/>
        <p:txBody>
          <a:bodyPr/>
          <a:lstStyle/>
          <a:p>
            <a:fld id="{18B3F5DF-AE0D-49D1-BF4D-E6C39238A644}" type="datetimeFigureOut">
              <a:rPr lang="en-US" smtClean="0"/>
              <a:t>6/2/2023</a:t>
            </a:fld>
            <a:endParaRPr lang="en-US"/>
          </a:p>
        </p:txBody>
      </p:sp>
      <p:sp>
        <p:nvSpPr>
          <p:cNvPr id="8" name="Footer Placeholder 7">
            <a:extLst>
              <a:ext uri="{FF2B5EF4-FFF2-40B4-BE49-F238E27FC236}">
                <a16:creationId xmlns:a16="http://schemas.microsoft.com/office/drawing/2014/main" id="{8D239DB9-F551-C403-5A2D-EC86E3E862D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BF83119-D24A-D3FF-A0A4-7722FD0F5391}"/>
              </a:ext>
            </a:extLst>
          </p:cNvPr>
          <p:cNvSpPr>
            <a:spLocks noGrp="1"/>
          </p:cNvSpPr>
          <p:nvPr>
            <p:ph type="sldNum" sz="quarter" idx="12"/>
          </p:nvPr>
        </p:nvSpPr>
        <p:spPr/>
        <p:txBody>
          <a:bodyPr/>
          <a:lstStyle/>
          <a:p>
            <a:fld id="{28BE1CB2-E95E-403F-967A-5DEC0A36FFE8}" type="slidenum">
              <a:rPr lang="en-US" smtClean="0"/>
              <a:t>‹#›</a:t>
            </a:fld>
            <a:endParaRPr lang="en-US"/>
          </a:p>
        </p:txBody>
      </p:sp>
    </p:spTree>
    <p:extLst>
      <p:ext uri="{BB962C8B-B14F-4D97-AF65-F5344CB8AC3E}">
        <p14:creationId xmlns:p14="http://schemas.microsoft.com/office/powerpoint/2010/main" val="24651364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2940D-3256-A13D-86DE-67ADF9DD684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BE7CC80-1786-EDBC-6F61-860E861F28EE}"/>
              </a:ext>
            </a:extLst>
          </p:cNvPr>
          <p:cNvSpPr>
            <a:spLocks noGrp="1"/>
          </p:cNvSpPr>
          <p:nvPr>
            <p:ph type="dt" sz="half" idx="10"/>
          </p:nvPr>
        </p:nvSpPr>
        <p:spPr/>
        <p:txBody>
          <a:bodyPr/>
          <a:lstStyle/>
          <a:p>
            <a:fld id="{18B3F5DF-AE0D-49D1-BF4D-E6C39238A644}" type="datetimeFigureOut">
              <a:rPr lang="en-US" smtClean="0"/>
              <a:t>6/2/2023</a:t>
            </a:fld>
            <a:endParaRPr lang="en-US"/>
          </a:p>
        </p:txBody>
      </p:sp>
      <p:sp>
        <p:nvSpPr>
          <p:cNvPr id="4" name="Footer Placeholder 3">
            <a:extLst>
              <a:ext uri="{FF2B5EF4-FFF2-40B4-BE49-F238E27FC236}">
                <a16:creationId xmlns:a16="http://schemas.microsoft.com/office/drawing/2014/main" id="{8BA3A92E-77A9-A512-B2C2-B3BFB8626CA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07E2929-C868-32E6-427C-60CC754B6F5C}"/>
              </a:ext>
            </a:extLst>
          </p:cNvPr>
          <p:cNvSpPr>
            <a:spLocks noGrp="1"/>
          </p:cNvSpPr>
          <p:nvPr>
            <p:ph type="sldNum" sz="quarter" idx="12"/>
          </p:nvPr>
        </p:nvSpPr>
        <p:spPr/>
        <p:txBody>
          <a:bodyPr/>
          <a:lstStyle/>
          <a:p>
            <a:fld id="{28BE1CB2-E95E-403F-967A-5DEC0A36FFE8}" type="slidenum">
              <a:rPr lang="en-US" smtClean="0"/>
              <a:t>‹#›</a:t>
            </a:fld>
            <a:endParaRPr lang="en-US"/>
          </a:p>
        </p:txBody>
      </p:sp>
    </p:spTree>
    <p:extLst>
      <p:ext uri="{BB962C8B-B14F-4D97-AF65-F5344CB8AC3E}">
        <p14:creationId xmlns:p14="http://schemas.microsoft.com/office/powerpoint/2010/main" val="6577504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A0D80BD-1C5A-D75D-EF02-2C57FED20372}"/>
              </a:ext>
            </a:extLst>
          </p:cNvPr>
          <p:cNvSpPr>
            <a:spLocks noGrp="1"/>
          </p:cNvSpPr>
          <p:nvPr>
            <p:ph type="dt" sz="half" idx="10"/>
          </p:nvPr>
        </p:nvSpPr>
        <p:spPr/>
        <p:txBody>
          <a:bodyPr/>
          <a:lstStyle/>
          <a:p>
            <a:fld id="{18B3F5DF-AE0D-49D1-BF4D-E6C39238A644}" type="datetimeFigureOut">
              <a:rPr lang="en-US" smtClean="0"/>
              <a:t>6/2/2023</a:t>
            </a:fld>
            <a:endParaRPr lang="en-US"/>
          </a:p>
        </p:txBody>
      </p:sp>
      <p:sp>
        <p:nvSpPr>
          <p:cNvPr id="3" name="Footer Placeholder 2">
            <a:extLst>
              <a:ext uri="{FF2B5EF4-FFF2-40B4-BE49-F238E27FC236}">
                <a16:creationId xmlns:a16="http://schemas.microsoft.com/office/drawing/2014/main" id="{8957A997-E1A2-74C6-CA39-7BC72A8366D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74935CE-0727-2806-1119-EC14FCB2B135}"/>
              </a:ext>
            </a:extLst>
          </p:cNvPr>
          <p:cNvSpPr>
            <a:spLocks noGrp="1"/>
          </p:cNvSpPr>
          <p:nvPr>
            <p:ph type="sldNum" sz="quarter" idx="12"/>
          </p:nvPr>
        </p:nvSpPr>
        <p:spPr/>
        <p:txBody>
          <a:bodyPr/>
          <a:lstStyle/>
          <a:p>
            <a:fld id="{28BE1CB2-E95E-403F-967A-5DEC0A36FFE8}" type="slidenum">
              <a:rPr lang="en-US" smtClean="0"/>
              <a:t>‹#›</a:t>
            </a:fld>
            <a:endParaRPr lang="en-US"/>
          </a:p>
        </p:txBody>
      </p:sp>
    </p:spTree>
    <p:extLst>
      <p:ext uri="{BB962C8B-B14F-4D97-AF65-F5344CB8AC3E}">
        <p14:creationId xmlns:p14="http://schemas.microsoft.com/office/powerpoint/2010/main" val="22598396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A7E23D-0A26-C31A-C4AC-53A33C8D9F7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9AF577D-3E4F-39A0-C5FC-20C7BBCD245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DC4A457-9999-599B-95CA-3CF6FD8793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820565B-26DD-90C4-053C-3700AC1E7DCB}"/>
              </a:ext>
            </a:extLst>
          </p:cNvPr>
          <p:cNvSpPr>
            <a:spLocks noGrp="1"/>
          </p:cNvSpPr>
          <p:nvPr>
            <p:ph type="dt" sz="half" idx="10"/>
          </p:nvPr>
        </p:nvSpPr>
        <p:spPr/>
        <p:txBody>
          <a:bodyPr/>
          <a:lstStyle/>
          <a:p>
            <a:fld id="{18B3F5DF-AE0D-49D1-BF4D-E6C39238A644}" type="datetimeFigureOut">
              <a:rPr lang="en-US" smtClean="0"/>
              <a:t>6/2/2023</a:t>
            </a:fld>
            <a:endParaRPr lang="en-US"/>
          </a:p>
        </p:txBody>
      </p:sp>
      <p:sp>
        <p:nvSpPr>
          <p:cNvPr id="6" name="Footer Placeholder 5">
            <a:extLst>
              <a:ext uri="{FF2B5EF4-FFF2-40B4-BE49-F238E27FC236}">
                <a16:creationId xmlns:a16="http://schemas.microsoft.com/office/drawing/2014/main" id="{883DD784-9ACE-2E82-D1FD-E2ED0D49194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F452232-9DA1-9C8D-508C-1DFCC8465246}"/>
              </a:ext>
            </a:extLst>
          </p:cNvPr>
          <p:cNvSpPr>
            <a:spLocks noGrp="1"/>
          </p:cNvSpPr>
          <p:nvPr>
            <p:ph type="sldNum" sz="quarter" idx="12"/>
          </p:nvPr>
        </p:nvSpPr>
        <p:spPr/>
        <p:txBody>
          <a:bodyPr/>
          <a:lstStyle/>
          <a:p>
            <a:fld id="{28BE1CB2-E95E-403F-967A-5DEC0A36FFE8}" type="slidenum">
              <a:rPr lang="en-US" smtClean="0"/>
              <a:t>‹#›</a:t>
            </a:fld>
            <a:endParaRPr lang="en-US"/>
          </a:p>
        </p:txBody>
      </p:sp>
    </p:spTree>
    <p:extLst>
      <p:ext uri="{BB962C8B-B14F-4D97-AF65-F5344CB8AC3E}">
        <p14:creationId xmlns:p14="http://schemas.microsoft.com/office/powerpoint/2010/main" val="41076146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CE247-CC11-5ABE-409F-DF42BA1C487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03D39EE-F208-428B-5A75-E8C691CBCC7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9BC5341-38F8-B710-7A02-CC298C168F6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21FF7BA-9C64-9E3E-4AC8-877DD93C1FF0}"/>
              </a:ext>
            </a:extLst>
          </p:cNvPr>
          <p:cNvSpPr>
            <a:spLocks noGrp="1"/>
          </p:cNvSpPr>
          <p:nvPr>
            <p:ph type="dt" sz="half" idx="10"/>
          </p:nvPr>
        </p:nvSpPr>
        <p:spPr/>
        <p:txBody>
          <a:bodyPr/>
          <a:lstStyle/>
          <a:p>
            <a:fld id="{18B3F5DF-AE0D-49D1-BF4D-E6C39238A644}" type="datetimeFigureOut">
              <a:rPr lang="en-US" smtClean="0"/>
              <a:t>6/2/2023</a:t>
            </a:fld>
            <a:endParaRPr lang="en-US"/>
          </a:p>
        </p:txBody>
      </p:sp>
      <p:sp>
        <p:nvSpPr>
          <p:cNvPr id="6" name="Footer Placeholder 5">
            <a:extLst>
              <a:ext uri="{FF2B5EF4-FFF2-40B4-BE49-F238E27FC236}">
                <a16:creationId xmlns:a16="http://schemas.microsoft.com/office/drawing/2014/main" id="{F6E0F994-58E8-CCB1-3C19-4618A59319E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4ADCC7A-0D1A-C65F-F0ED-B36A1D46ECB5}"/>
              </a:ext>
            </a:extLst>
          </p:cNvPr>
          <p:cNvSpPr>
            <a:spLocks noGrp="1"/>
          </p:cNvSpPr>
          <p:nvPr>
            <p:ph type="sldNum" sz="quarter" idx="12"/>
          </p:nvPr>
        </p:nvSpPr>
        <p:spPr/>
        <p:txBody>
          <a:bodyPr/>
          <a:lstStyle/>
          <a:p>
            <a:fld id="{28BE1CB2-E95E-403F-967A-5DEC0A36FFE8}" type="slidenum">
              <a:rPr lang="en-US" smtClean="0"/>
              <a:t>‹#›</a:t>
            </a:fld>
            <a:endParaRPr lang="en-US"/>
          </a:p>
        </p:txBody>
      </p:sp>
    </p:spTree>
    <p:extLst>
      <p:ext uri="{BB962C8B-B14F-4D97-AF65-F5344CB8AC3E}">
        <p14:creationId xmlns:p14="http://schemas.microsoft.com/office/powerpoint/2010/main" val="20876865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0EE77-6808-F046-4D2B-5E3D1DF7237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539FAF6-FDF4-D6B7-E1CB-C8D7C1A17FC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DB8DE1-9EAD-1CC2-8D90-86DA02886735}"/>
              </a:ext>
            </a:extLst>
          </p:cNvPr>
          <p:cNvSpPr>
            <a:spLocks noGrp="1"/>
          </p:cNvSpPr>
          <p:nvPr>
            <p:ph type="dt" sz="half" idx="10"/>
          </p:nvPr>
        </p:nvSpPr>
        <p:spPr/>
        <p:txBody>
          <a:bodyPr/>
          <a:lstStyle/>
          <a:p>
            <a:fld id="{18B3F5DF-AE0D-49D1-BF4D-E6C39238A644}" type="datetimeFigureOut">
              <a:rPr lang="en-US" smtClean="0"/>
              <a:t>6/2/2023</a:t>
            </a:fld>
            <a:endParaRPr lang="en-US"/>
          </a:p>
        </p:txBody>
      </p:sp>
      <p:sp>
        <p:nvSpPr>
          <p:cNvPr id="5" name="Footer Placeholder 4">
            <a:extLst>
              <a:ext uri="{FF2B5EF4-FFF2-40B4-BE49-F238E27FC236}">
                <a16:creationId xmlns:a16="http://schemas.microsoft.com/office/drawing/2014/main" id="{02985465-CBF1-DEB9-C31F-193C75881B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2D36C0-3CC0-E323-D20B-320F56736A6A}"/>
              </a:ext>
            </a:extLst>
          </p:cNvPr>
          <p:cNvSpPr>
            <a:spLocks noGrp="1"/>
          </p:cNvSpPr>
          <p:nvPr>
            <p:ph type="sldNum" sz="quarter" idx="12"/>
          </p:nvPr>
        </p:nvSpPr>
        <p:spPr/>
        <p:txBody>
          <a:bodyPr/>
          <a:lstStyle/>
          <a:p>
            <a:fld id="{28BE1CB2-E95E-403F-967A-5DEC0A36FFE8}" type="slidenum">
              <a:rPr lang="en-US" smtClean="0"/>
              <a:t>‹#›</a:t>
            </a:fld>
            <a:endParaRPr lang="en-US"/>
          </a:p>
        </p:txBody>
      </p:sp>
    </p:spTree>
    <p:extLst>
      <p:ext uri="{BB962C8B-B14F-4D97-AF65-F5344CB8AC3E}">
        <p14:creationId xmlns:p14="http://schemas.microsoft.com/office/powerpoint/2010/main" val="37025078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2F296DE-7517-68FE-1B49-4EB080BEC0D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001C78B-AD37-DAA0-9B44-76AB5B7CD6D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7CBDF48-2C8D-0819-B4EC-2EA18331D2D9}"/>
              </a:ext>
            </a:extLst>
          </p:cNvPr>
          <p:cNvSpPr>
            <a:spLocks noGrp="1"/>
          </p:cNvSpPr>
          <p:nvPr>
            <p:ph type="dt" sz="half" idx="10"/>
          </p:nvPr>
        </p:nvSpPr>
        <p:spPr/>
        <p:txBody>
          <a:bodyPr/>
          <a:lstStyle/>
          <a:p>
            <a:fld id="{18B3F5DF-AE0D-49D1-BF4D-E6C39238A644}" type="datetimeFigureOut">
              <a:rPr lang="en-US" smtClean="0"/>
              <a:t>6/2/2023</a:t>
            </a:fld>
            <a:endParaRPr lang="en-US"/>
          </a:p>
        </p:txBody>
      </p:sp>
      <p:sp>
        <p:nvSpPr>
          <p:cNvPr id="5" name="Footer Placeholder 4">
            <a:extLst>
              <a:ext uri="{FF2B5EF4-FFF2-40B4-BE49-F238E27FC236}">
                <a16:creationId xmlns:a16="http://schemas.microsoft.com/office/drawing/2014/main" id="{DF2C3395-D90E-1D59-4ADE-797F09DEE9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238F1A-B51F-A567-E619-7EB71BB391AF}"/>
              </a:ext>
            </a:extLst>
          </p:cNvPr>
          <p:cNvSpPr>
            <a:spLocks noGrp="1"/>
          </p:cNvSpPr>
          <p:nvPr>
            <p:ph type="sldNum" sz="quarter" idx="12"/>
          </p:nvPr>
        </p:nvSpPr>
        <p:spPr/>
        <p:txBody>
          <a:bodyPr/>
          <a:lstStyle/>
          <a:p>
            <a:fld id="{28BE1CB2-E95E-403F-967A-5DEC0A36FFE8}" type="slidenum">
              <a:rPr lang="en-US" smtClean="0"/>
              <a:t>‹#›</a:t>
            </a:fld>
            <a:endParaRPr lang="en-US"/>
          </a:p>
        </p:txBody>
      </p:sp>
    </p:spTree>
    <p:extLst>
      <p:ext uri="{BB962C8B-B14F-4D97-AF65-F5344CB8AC3E}">
        <p14:creationId xmlns:p14="http://schemas.microsoft.com/office/powerpoint/2010/main" val="13301962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D1DC24A-FA63-8939-4C1F-D53BB92EF3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1640BAA-B64F-1F8E-35A0-ADE59F4F7B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54D2D7-CA22-E09E-E991-C7423D13019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B3F5DF-AE0D-49D1-BF4D-E6C39238A644}" type="datetimeFigureOut">
              <a:rPr lang="en-US" smtClean="0"/>
              <a:t>6/2/2023</a:t>
            </a:fld>
            <a:endParaRPr lang="en-US"/>
          </a:p>
        </p:txBody>
      </p:sp>
      <p:sp>
        <p:nvSpPr>
          <p:cNvPr id="5" name="Footer Placeholder 4">
            <a:extLst>
              <a:ext uri="{FF2B5EF4-FFF2-40B4-BE49-F238E27FC236}">
                <a16:creationId xmlns:a16="http://schemas.microsoft.com/office/drawing/2014/main" id="{92D1800F-8656-0456-351B-8C660CE45FB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0D4BEE9-95A7-2EB4-3CB2-C9676C0697B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BE1CB2-E95E-403F-967A-5DEC0A36FFE8}" type="slidenum">
              <a:rPr lang="en-US" smtClean="0"/>
              <a:t>‹#›</a:t>
            </a:fld>
            <a:endParaRPr lang="en-US"/>
          </a:p>
        </p:txBody>
      </p:sp>
    </p:spTree>
    <p:extLst>
      <p:ext uri="{BB962C8B-B14F-4D97-AF65-F5344CB8AC3E}">
        <p14:creationId xmlns:p14="http://schemas.microsoft.com/office/powerpoint/2010/main" val="11191392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9C22C-48C3-B7F6-C5E6-846DD3A9C3F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40B61FD-2E1E-255F-1FD7-A70ABC6E439C}"/>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8469274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65044-B60D-5473-EAA5-4ED0CBBDEC6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2D24BC9-1105-7690-4D2B-7C547B24CCCF}"/>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AE5DF3BD-FC1B-F70B-EDB4-68152F12D4B5}"/>
              </a:ext>
            </a:extLst>
          </p:cNvPr>
          <p:cNvPicPr>
            <a:picLocks noChangeAspect="1"/>
          </p:cNvPicPr>
          <p:nvPr/>
        </p:nvPicPr>
        <p:blipFill>
          <a:blip r:embed="rId2"/>
          <a:stretch>
            <a:fillRect/>
          </a:stretch>
        </p:blipFill>
        <p:spPr>
          <a:xfrm>
            <a:off x="295564" y="166254"/>
            <a:ext cx="11526982" cy="6483927"/>
          </a:xfrm>
          <a:prstGeom prst="rect">
            <a:avLst/>
          </a:prstGeom>
        </p:spPr>
      </p:pic>
    </p:spTree>
    <p:extLst>
      <p:ext uri="{BB962C8B-B14F-4D97-AF65-F5344CB8AC3E}">
        <p14:creationId xmlns:p14="http://schemas.microsoft.com/office/powerpoint/2010/main" val="1382499805"/>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3F93177-414C-86BF-3DEE-5C34595639DE}"/>
              </a:ext>
            </a:extLst>
          </p:cNvPr>
          <p:cNvPicPr>
            <a:picLocks noChangeAspect="1"/>
          </p:cNvPicPr>
          <p:nvPr/>
        </p:nvPicPr>
        <p:blipFill rotWithShape="1">
          <a:blip r:embed="rId2"/>
          <a:srcRect t="24309" b="3188"/>
          <a:stretch/>
        </p:blipFill>
        <p:spPr>
          <a:xfrm>
            <a:off x="1524000" y="681037"/>
            <a:ext cx="9144000" cy="5042621"/>
          </a:xfrm>
          <a:prstGeom prst="rect">
            <a:avLst/>
          </a:prstGeom>
        </p:spPr>
      </p:pic>
      <p:sp>
        <p:nvSpPr>
          <p:cNvPr id="3" name="Content Placeholder 2">
            <a:extLst>
              <a:ext uri="{FF2B5EF4-FFF2-40B4-BE49-F238E27FC236}">
                <a16:creationId xmlns:a16="http://schemas.microsoft.com/office/drawing/2014/main" id="{060A7735-4ECD-8267-FAB5-E3D44BADE2AA}"/>
              </a:ext>
            </a:extLst>
          </p:cNvPr>
          <p:cNvSpPr>
            <a:spLocks noGrp="1"/>
          </p:cNvSpPr>
          <p:nvPr>
            <p:ph idx="1"/>
          </p:nvPr>
        </p:nvSpPr>
        <p:spPr>
          <a:xfrm>
            <a:off x="8423564" y="4285672"/>
            <a:ext cx="2930235" cy="683491"/>
          </a:xfrm>
        </p:spPr>
        <p:txBody>
          <a:bodyPr>
            <a:normAutofit/>
          </a:bodyPr>
          <a:lstStyle/>
          <a:p>
            <a:pPr marL="0" indent="0">
              <a:buNone/>
            </a:pPr>
            <a:r>
              <a:rPr lang="en-US" sz="4100" b="1" dirty="0">
                <a:solidFill>
                  <a:srgbClr val="FF0000"/>
                </a:solidFill>
              </a:rPr>
              <a:t>Job 1:22</a:t>
            </a:r>
          </a:p>
        </p:txBody>
      </p:sp>
    </p:spTree>
    <p:extLst>
      <p:ext uri="{BB962C8B-B14F-4D97-AF65-F5344CB8AC3E}">
        <p14:creationId xmlns:p14="http://schemas.microsoft.com/office/powerpoint/2010/main" val="20350889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C3FD227-29CD-46A4-C9E9-51E9AA3AF881}"/>
              </a:ext>
            </a:extLst>
          </p:cNvPr>
          <p:cNvPicPr>
            <a:picLocks noChangeAspect="1"/>
          </p:cNvPicPr>
          <p:nvPr/>
        </p:nvPicPr>
        <p:blipFill>
          <a:blip r:embed="rId2"/>
          <a:stretch>
            <a:fillRect/>
          </a:stretch>
        </p:blipFill>
        <p:spPr>
          <a:xfrm>
            <a:off x="-18180" y="258618"/>
            <a:ext cx="12135764" cy="6336146"/>
          </a:xfrm>
          <a:prstGeom prst="rect">
            <a:avLst/>
          </a:prstGeom>
        </p:spPr>
      </p:pic>
      <p:sp>
        <p:nvSpPr>
          <p:cNvPr id="2" name="Title 1">
            <a:extLst>
              <a:ext uri="{FF2B5EF4-FFF2-40B4-BE49-F238E27FC236}">
                <a16:creationId xmlns:a16="http://schemas.microsoft.com/office/drawing/2014/main" id="{EB7310D7-221A-6A83-08BB-DB0224BF8973}"/>
              </a:ext>
            </a:extLst>
          </p:cNvPr>
          <p:cNvSpPr>
            <a:spLocks noGrp="1"/>
          </p:cNvSpPr>
          <p:nvPr>
            <p:ph type="title"/>
          </p:nvPr>
        </p:nvSpPr>
        <p:spPr>
          <a:xfrm>
            <a:off x="258618" y="365125"/>
            <a:ext cx="8488218" cy="1971675"/>
          </a:xfrm>
        </p:spPr>
        <p:txBody>
          <a:bodyPr>
            <a:normAutofit/>
          </a:bodyPr>
          <a:lstStyle/>
          <a:p>
            <a:pPr algn="ctr"/>
            <a:r>
              <a:rPr lang="en-US" sz="6600" b="1" dirty="0"/>
              <a:t>WHY HAS THIS HAPPENED TO ME?</a:t>
            </a:r>
          </a:p>
        </p:txBody>
      </p:sp>
    </p:spTree>
    <p:extLst>
      <p:ext uri="{BB962C8B-B14F-4D97-AF65-F5344CB8AC3E}">
        <p14:creationId xmlns:p14="http://schemas.microsoft.com/office/powerpoint/2010/main" val="1761749907"/>
      </p:ext>
    </p:extLst>
  </p:cSld>
  <p:clrMapOvr>
    <a:masterClrMapping/>
  </p:clrMapOvr>
  <p:transition spd="med">
    <p:pull/>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2EA0B-6034-BE10-C4F2-C9E5D73A2C46}"/>
              </a:ext>
            </a:extLst>
          </p:cNvPr>
          <p:cNvSpPr>
            <a:spLocks noGrp="1"/>
          </p:cNvSpPr>
          <p:nvPr>
            <p:ph type="title"/>
          </p:nvPr>
        </p:nvSpPr>
        <p:spPr/>
        <p:txBody>
          <a:bodyPr/>
          <a:lstStyle/>
          <a:p>
            <a:r>
              <a:rPr lang="en-US" sz="2400" dirty="0">
                <a:solidFill>
                  <a:schemeClr val="bg1"/>
                </a:solidFill>
              </a:rPr>
              <a:t>Calvinistic Doctrine – Predestination</a:t>
            </a:r>
            <a:br>
              <a:rPr lang="en-US" dirty="0">
                <a:solidFill>
                  <a:schemeClr val="bg1"/>
                </a:solidFill>
              </a:rPr>
            </a:br>
            <a:r>
              <a:rPr lang="en-US" dirty="0">
                <a:solidFill>
                  <a:schemeClr val="bg1"/>
                </a:solidFill>
              </a:rPr>
              <a:t>“Whatever happens is God’s Will!”</a:t>
            </a:r>
          </a:p>
        </p:txBody>
      </p:sp>
      <p:sp>
        <p:nvSpPr>
          <p:cNvPr id="3" name="Content Placeholder 2">
            <a:extLst>
              <a:ext uri="{FF2B5EF4-FFF2-40B4-BE49-F238E27FC236}">
                <a16:creationId xmlns:a16="http://schemas.microsoft.com/office/drawing/2014/main" id="{D87544F4-6613-7B9F-893A-B983908BF882}"/>
              </a:ext>
            </a:extLst>
          </p:cNvPr>
          <p:cNvSpPr>
            <a:spLocks noGrp="1"/>
          </p:cNvSpPr>
          <p:nvPr>
            <p:ph idx="1"/>
          </p:nvPr>
        </p:nvSpPr>
        <p:spPr>
          <a:xfrm>
            <a:off x="838200" y="1542473"/>
            <a:ext cx="10515600" cy="4950402"/>
          </a:xfrm>
        </p:spPr>
        <p:txBody>
          <a:bodyPr>
            <a:normAutofit fontScale="85000" lnSpcReduction="10000"/>
          </a:bodyPr>
          <a:lstStyle/>
          <a:p>
            <a:pPr>
              <a:lnSpc>
                <a:spcPct val="110000"/>
              </a:lnSpc>
              <a:buClr>
                <a:srgbClr val="FFFF00"/>
              </a:buClr>
              <a:buFont typeface="Wingdings" panose="05000000000000000000" pitchFamily="2" charset="2"/>
              <a:buChar char="Ø"/>
            </a:pPr>
            <a:r>
              <a:rPr lang="en-US" sz="4000" dirty="0">
                <a:solidFill>
                  <a:schemeClr val="bg1"/>
                </a:solidFill>
              </a:rPr>
              <a:t>Not Everything That Happens IS God’s Will!</a:t>
            </a:r>
          </a:p>
          <a:p>
            <a:pPr>
              <a:lnSpc>
                <a:spcPct val="110000"/>
              </a:lnSpc>
              <a:buClr>
                <a:srgbClr val="FFFF00"/>
              </a:buClr>
              <a:buFont typeface="Wingdings" panose="05000000000000000000" pitchFamily="2" charset="2"/>
              <a:buChar char="Ø"/>
            </a:pPr>
            <a:r>
              <a:rPr lang="en-US" sz="4000" dirty="0">
                <a:solidFill>
                  <a:schemeClr val="bg1"/>
                </a:solidFill>
              </a:rPr>
              <a:t>2 Peter 3:9 – “not willing that any should perish but that all should come to repentance.” </a:t>
            </a:r>
          </a:p>
          <a:p>
            <a:pPr>
              <a:lnSpc>
                <a:spcPct val="110000"/>
              </a:lnSpc>
              <a:buClr>
                <a:srgbClr val="FFFF00"/>
              </a:buClr>
              <a:buFont typeface="Wingdings" panose="05000000000000000000" pitchFamily="2" charset="2"/>
              <a:buChar char="Ø"/>
            </a:pPr>
            <a:r>
              <a:rPr lang="en-US" sz="4000" dirty="0">
                <a:solidFill>
                  <a:schemeClr val="bg1"/>
                </a:solidFill>
              </a:rPr>
              <a:t>1 Timothy 2:4 “ who desires all men to be saved and to come to the knowledge of the truth." </a:t>
            </a:r>
          </a:p>
          <a:p>
            <a:pPr>
              <a:lnSpc>
                <a:spcPct val="110000"/>
              </a:lnSpc>
              <a:buClr>
                <a:srgbClr val="FFFF00"/>
              </a:buClr>
              <a:buFont typeface="Wingdings" panose="05000000000000000000" pitchFamily="2" charset="2"/>
              <a:buChar char="Ø"/>
            </a:pPr>
            <a:r>
              <a:rPr lang="en-US" sz="4000" dirty="0">
                <a:solidFill>
                  <a:schemeClr val="bg1"/>
                </a:solidFill>
              </a:rPr>
              <a:t>It is NOT GOD’S WILL that MEN CONTINUE TO BE LOST – BUT THEY DO!</a:t>
            </a:r>
          </a:p>
          <a:p>
            <a:pPr>
              <a:lnSpc>
                <a:spcPct val="110000"/>
              </a:lnSpc>
              <a:buClr>
                <a:srgbClr val="FFFF00"/>
              </a:buClr>
              <a:buFont typeface="Wingdings" panose="05000000000000000000" pitchFamily="2" charset="2"/>
              <a:buChar char="Ø"/>
            </a:pPr>
            <a:r>
              <a:rPr lang="en-US" sz="4000" dirty="0">
                <a:solidFill>
                  <a:schemeClr val="bg1"/>
                </a:solidFill>
              </a:rPr>
              <a:t>“WHY ME?” – “Why should such tragedy come to me?”</a:t>
            </a:r>
          </a:p>
        </p:txBody>
      </p:sp>
    </p:spTree>
    <p:extLst>
      <p:ext uri="{BB962C8B-B14F-4D97-AF65-F5344CB8AC3E}">
        <p14:creationId xmlns:p14="http://schemas.microsoft.com/office/powerpoint/2010/main" val="350470230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2EA0B-6034-BE10-C4F2-C9E5D73A2C46}"/>
              </a:ext>
            </a:extLst>
          </p:cNvPr>
          <p:cNvSpPr>
            <a:spLocks noGrp="1"/>
          </p:cNvSpPr>
          <p:nvPr>
            <p:ph type="title"/>
          </p:nvPr>
        </p:nvSpPr>
        <p:spPr/>
        <p:txBody>
          <a:bodyPr/>
          <a:lstStyle/>
          <a:p>
            <a:r>
              <a:rPr lang="en-US" sz="6600" dirty="0">
                <a:solidFill>
                  <a:schemeClr val="bg1"/>
                </a:solidFill>
              </a:rPr>
              <a:t>DEATH IS APPOINTED FOR ALL</a:t>
            </a:r>
            <a:endParaRPr lang="en-US" dirty="0">
              <a:solidFill>
                <a:schemeClr val="bg1"/>
              </a:solidFill>
            </a:endParaRPr>
          </a:p>
        </p:txBody>
      </p:sp>
      <p:sp>
        <p:nvSpPr>
          <p:cNvPr id="3" name="Content Placeholder 2">
            <a:extLst>
              <a:ext uri="{FF2B5EF4-FFF2-40B4-BE49-F238E27FC236}">
                <a16:creationId xmlns:a16="http://schemas.microsoft.com/office/drawing/2014/main" id="{D87544F4-6613-7B9F-893A-B983908BF882}"/>
              </a:ext>
            </a:extLst>
          </p:cNvPr>
          <p:cNvSpPr>
            <a:spLocks noGrp="1"/>
          </p:cNvSpPr>
          <p:nvPr>
            <p:ph idx="1"/>
          </p:nvPr>
        </p:nvSpPr>
        <p:spPr>
          <a:xfrm>
            <a:off x="838200" y="1542473"/>
            <a:ext cx="10515600" cy="4950402"/>
          </a:xfrm>
        </p:spPr>
        <p:txBody>
          <a:bodyPr>
            <a:normAutofit/>
          </a:bodyPr>
          <a:lstStyle/>
          <a:p>
            <a:pPr>
              <a:lnSpc>
                <a:spcPct val="110000"/>
              </a:lnSpc>
              <a:buClr>
                <a:srgbClr val="FFFF00"/>
              </a:buClr>
              <a:buFont typeface="Wingdings" panose="05000000000000000000" pitchFamily="2" charset="2"/>
              <a:buChar char="Ø"/>
            </a:pPr>
            <a:r>
              <a:rPr lang="en-US" sz="3600" dirty="0">
                <a:solidFill>
                  <a:schemeClr val="bg1"/>
                </a:solidFill>
              </a:rPr>
              <a:t>Hebrews 9:27 “appointed for men to die once”</a:t>
            </a:r>
          </a:p>
          <a:p>
            <a:pPr>
              <a:lnSpc>
                <a:spcPct val="110000"/>
              </a:lnSpc>
              <a:buClr>
                <a:srgbClr val="FFFF00"/>
              </a:buClr>
              <a:buFont typeface="Wingdings" panose="05000000000000000000" pitchFamily="2" charset="2"/>
              <a:buChar char="Ø"/>
            </a:pPr>
            <a:r>
              <a:rPr lang="en-US" sz="3600" dirty="0">
                <a:solidFill>
                  <a:schemeClr val="bg1"/>
                </a:solidFill>
              </a:rPr>
              <a:t>Ecclesiastes 3:2 “A time to be born, And a time to die”</a:t>
            </a:r>
          </a:p>
          <a:p>
            <a:pPr>
              <a:lnSpc>
                <a:spcPct val="110000"/>
              </a:lnSpc>
              <a:buClr>
                <a:srgbClr val="FFFF00"/>
              </a:buClr>
              <a:buFont typeface="Wingdings" panose="05000000000000000000" pitchFamily="2" charset="2"/>
              <a:buChar char="Ø"/>
            </a:pPr>
            <a:r>
              <a:rPr lang="en-US" sz="3600" dirty="0">
                <a:solidFill>
                  <a:schemeClr val="bg1"/>
                </a:solidFill>
              </a:rPr>
              <a:t>Death is NOT the Ultimate Tragedy – Matthew 10:28</a:t>
            </a:r>
          </a:p>
          <a:p>
            <a:pPr>
              <a:lnSpc>
                <a:spcPct val="110000"/>
              </a:lnSpc>
              <a:buClr>
                <a:srgbClr val="FFFF00"/>
              </a:buClr>
              <a:buFont typeface="Wingdings" panose="05000000000000000000" pitchFamily="2" charset="2"/>
              <a:buChar char="Ø"/>
            </a:pPr>
            <a:r>
              <a:rPr lang="en-US" sz="3600" dirty="0">
                <a:solidFill>
                  <a:schemeClr val="bg1"/>
                </a:solidFill>
              </a:rPr>
              <a:t>Precious Eternal Soul LOST is FAR WORSE that DEATH!</a:t>
            </a:r>
          </a:p>
          <a:p>
            <a:pPr>
              <a:lnSpc>
                <a:spcPct val="110000"/>
              </a:lnSpc>
              <a:buClr>
                <a:srgbClr val="FFFF00"/>
              </a:buClr>
              <a:buFont typeface="Wingdings" panose="05000000000000000000" pitchFamily="2" charset="2"/>
              <a:buChar char="Ø"/>
            </a:pPr>
            <a:r>
              <a:rPr lang="en-US" sz="3600" dirty="0">
                <a:solidFill>
                  <a:schemeClr val="bg1"/>
                </a:solidFill>
              </a:rPr>
              <a:t>1 Thessalonians 4:13 “lest you sorrow as others who have no hope." </a:t>
            </a:r>
          </a:p>
        </p:txBody>
      </p:sp>
    </p:spTree>
    <p:extLst>
      <p:ext uri="{BB962C8B-B14F-4D97-AF65-F5344CB8AC3E}">
        <p14:creationId xmlns:p14="http://schemas.microsoft.com/office/powerpoint/2010/main" val="422946873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2EA0B-6034-BE10-C4F2-C9E5D73A2C46}"/>
              </a:ext>
            </a:extLst>
          </p:cNvPr>
          <p:cNvSpPr>
            <a:spLocks noGrp="1"/>
          </p:cNvSpPr>
          <p:nvPr>
            <p:ph type="title"/>
          </p:nvPr>
        </p:nvSpPr>
        <p:spPr/>
        <p:txBody>
          <a:bodyPr/>
          <a:lstStyle/>
          <a:p>
            <a:r>
              <a:rPr lang="en-US" sz="6600" dirty="0">
                <a:solidFill>
                  <a:schemeClr val="bg1"/>
                </a:solidFill>
              </a:rPr>
              <a:t>DEATH IS APPOINTED FOR ALL</a:t>
            </a:r>
            <a:endParaRPr lang="en-US" dirty="0">
              <a:solidFill>
                <a:schemeClr val="bg1"/>
              </a:solidFill>
            </a:endParaRPr>
          </a:p>
        </p:txBody>
      </p:sp>
      <p:sp>
        <p:nvSpPr>
          <p:cNvPr id="3" name="Content Placeholder 2">
            <a:extLst>
              <a:ext uri="{FF2B5EF4-FFF2-40B4-BE49-F238E27FC236}">
                <a16:creationId xmlns:a16="http://schemas.microsoft.com/office/drawing/2014/main" id="{D87544F4-6613-7B9F-893A-B983908BF882}"/>
              </a:ext>
            </a:extLst>
          </p:cNvPr>
          <p:cNvSpPr>
            <a:spLocks noGrp="1"/>
          </p:cNvSpPr>
          <p:nvPr>
            <p:ph idx="1"/>
          </p:nvPr>
        </p:nvSpPr>
        <p:spPr>
          <a:xfrm>
            <a:off x="838200" y="1542473"/>
            <a:ext cx="10515600" cy="4950402"/>
          </a:xfrm>
        </p:spPr>
        <p:txBody>
          <a:bodyPr>
            <a:normAutofit fontScale="92500"/>
          </a:bodyPr>
          <a:lstStyle/>
          <a:p>
            <a:pPr>
              <a:lnSpc>
                <a:spcPct val="110000"/>
              </a:lnSpc>
              <a:buClr>
                <a:srgbClr val="FFFF00"/>
              </a:buClr>
              <a:buFont typeface="Wingdings" panose="05000000000000000000" pitchFamily="2" charset="2"/>
              <a:buChar char="Ø"/>
            </a:pPr>
            <a:r>
              <a:rPr lang="en-US" sz="3600" dirty="0">
                <a:solidFill>
                  <a:schemeClr val="bg1"/>
                </a:solidFill>
              </a:rPr>
              <a:t>1 Corinthians 15:55-57 (Hosea 13:14) “ thanks be to God, who gives us the victory through our Lord Jesus Christ." </a:t>
            </a:r>
          </a:p>
          <a:p>
            <a:pPr>
              <a:lnSpc>
                <a:spcPct val="110000"/>
              </a:lnSpc>
              <a:buClr>
                <a:srgbClr val="FFFF00"/>
              </a:buClr>
              <a:buFont typeface="Wingdings" panose="05000000000000000000" pitchFamily="2" charset="2"/>
              <a:buChar char="Ø"/>
            </a:pPr>
            <a:r>
              <a:rPr lang="en-US" sz="3600" dirty="0">
                <a:solidFill>
                  <a:schemeClr val="bg1"/>
                </a:solidFill>
              </a:rPr>
              <a:t>2 Corinthians 4:16,17 “though our outward man is perishing, yet the inward man is being renewed day by day”</a:t>
            </a:r>
          </a:p>
          <a:p>
            <a:pPr>
              <a:lnSpc>
                <a:spcPct val="110000"/>
              </a:lnSpc>
              <a:buClr>
                <a:srgbClr val="FFFF00"/>
              </a:buClr>
              <a:buFont typeface="Wingdings" panose="05000000000000000000" pitchFamily="2" charset="2"/>
              <a:buChar char="Ø"/>
            </a:pPr>
            <a:r>
              <a:rPr lang="en-US" sz="3600" dirty="0">
                <a:solidFill>
                  <a:schemeClr val="bg1"/>
                </a:solidFill>
              </a:rPr>
              <a:t>Romans 8:18 “the sufferings of this present time are not worthy to be compared with the glory which shall be revealed in us.”</a:t>
            </a:r>
          </a:p>
        </p:txBody>
      </p:sp>
    </p:spTree>
    <p:extLst>
      <p:ext uri="{BB962C8B-B14F-4D97-AF65-F5344CB8AC3E}">
        <p14:creationId xmlns:p14="http://schemas.microsoft.com/office/powerpoint/2010/main" val="404402717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B35DA6A-C094-0C7D-BC06-2E610E30EDFD}"/>
              </a:ext>
            </a:extLst>
          </p:cNvPr>
          <p:cNvPicPr>
            <a:picLocks noChangeAspect="1"/>
          </p:cNvPicPr>
          <p:nvPr/>
        </p:nvPicPr>
        <p:blipFill>
          <a:blip r:embed="rId2"/>
          <a:stretch>
            <a:fillRect/>
          </a:stretch>
        </p:blipFill>
        <p:spPr>
          <a:xfrm>
            <a:off x="1029092" y="54439"/>
            <a:ext cx="10133815" cy="6749121"/>
          </a:xfrm>
          <a:prstGeom prst="rect">
            <a:avLst/>
          </a:prstGeom>
        </p:spPr>
      </p:pic>
    </p:spTree>
    <p:extLst>
      <p:ext uri="{BB962C8B-B14F-4D97-AF65-F5344CB8AC3E}">
        <p14:creationId xmlns:p14="http://schemas.microsoft.com/office/powerpoint/2010/main" val="186025029"/>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2EA0B-6034-BE10-C4F2-C9E5D73A2C46}"/>
              </a:ext>
            </a:extLst>
          </p:cNvPr>
          <p:cNvSpPr>
            <a:spLocks noGrp="1"/>
          </p:cNvSpPr>
          <p:nvPr>
            <p:ph type="title"/>
          </p:nvPr>
        </p:nvSpPr>
        <p:spPr/>
        <p:txBody>
          <a:bodyPr/>
          <a:lstStyle/>
          <a:p>
            <a:r>
              <a:rPr lang="en-US" sz="6600" dirty="0">
                <a:solidFill>
                  <a:schemeClr val="bg1"/>
                </a:solidFill>
              </a:rPr>
              <a:t>WE REAP WHAT WE SOW!</a:t>
            </a:r>
            <a:endParaRPr lang="en-US" dirty="0">
              <a:solidFill>
                <a:schemeClr val="bg1"/>
              </a:solidFill>
            </a:endParaRPr>
          </a:p>
        </p:txBody>
      </p:sp>
      <p:sp>
        <p:nvSpPr>
          <p:cNvPr id="3" name="Content Placeholder 2">
            <a:extLst>
              <a:ext uri="{FF2B5EF4-FFF2-40B4-BE49-F238E27FC236}">
                <a16:creationId xmlns:a16="http://schemas.microsoft.com/office/drawing/2014/main" id="{D87544F4-6613-7B9F-893A-B983908BF882}"/>
              </a:ext>
            </a:extLst>
          </p:cNvPr>
          <p:cNvSpPr>
            <a:spLocks noGrp="1"/>
          </p:cNvSpPr>
          <p:nvPr>
            <p:ph idx="1"/>
          </p:nvPr>
        </p:nvSpPr>
        <p:spPr>
          <a:xfrm>
            <a:off x="838200" y="1336431"/>
            <a:ext cx="10515600" cy="5156444"/>
          </a:xfrm>
        </p:spPr>
        <p:txBody>
          <a:bodyPr>
            <a:normAutofit lnSpcReduction="10000"/>
          </a:bodyPr>
          <a:lstStyle/>
          <a:p>
            <a:pPr>
              <a:lnSpc>
                <a:spcPct val="110000"/>
              </a:lnSpc>
              <a:buClr>
                <a:srgbClr val="FFFF00"/>
              </a:buClr>
              <a:buFont typeface="Wingdings" panose="05000000000000000000" pitchFamily="2" charset="2"/>
              <a:buChar char="Ø"/>
            </a:pPr>
            <a:r>
              <a:rPr lang="en-US" sz="3600" dirty="0">
                <a:solidFill>
                  <a:schemeClr val="bg1"/>
                </a:solidFill>
              </a:rPr>
              <a:t>Job 4:8 (Eliphaz) “Those who plow iniquity And sow trouble reap the same."</a:t>
            </a:r>
          </a:p>
          <a:p>
            <a:pPr>
              <a:lnSpc>
                <a:spcPct val="110000"/>
              </a:lnSpc>
              <a:buClr>
                <a:srgbClr val="FFFF00"/>
              </a:buClr>
              <a:buFont typeface="Wingdings" panose="05000000000000000000" pitchFamily="2" charset="2"/>
              <a:buChar char="Ø"/>
            </a:pPr>
            <a:r>
              <a:rPr lang="en-US" sz="3600" dirty="0">
                <a:solidFill>
                  <a:schemeClr val="bg1"/>
                </a:solidFill>
              </a:rPr>
              <a:t>Galatians 6:7,8 “he who sows to his flesh will of the flesh reap corruption"</a:t>
            </a:r>
          </a:p>
          <a:p>
            <a:pPr>
              <a:lnSpc>
                <a:spcPct val="110000"/>
              </a:lnSpc>
              <a:buClr>
                <a:srgbClr val="FFFF00"/>
              </a:buClr>
              <a:buFont typeface="Wingdings" panose="05000000000000000000" pitchFamily="2" charset="2"/>
              <a:buChar char="Ø"/>
            </a:pPr>
            <a:r>
              <a:rPr lang="en-US" sz="3600" dirty="0">
                <a:solidFill>
                  <a:schemeClr val="bg1"/>
                </a:solidFill>
              </a:rPr>
              <a:t>Just as sinful not to love your husband / wife as it is to divorce for some cause other than adultery!</a:t>
            </a:r>
          </a:p>
          <a:p>
            <a:pPr>
              <a:lnSpc>
                <a:spcPct val="110000"/>
              </a:lnSpc>
              <a:buClr>
                <a:srgbClr val="FFFF00"/>
              </a:buClr>
              <a:buFont typeface="Wingdings" panose="05000000000000000000" pitchFamily="2" charset="2"/>
              <a:buChar char="Ø"/>
            </a:pPr>
            <a:r>
              <a:rPr lang="en-US" sz="3600" dirty="0">
                <a:solidFill>
                  <a:schemeClr val="bg1"/>
                </a:solidFill>
              </a:rPr>
              <a:t>Ephesians 5:25 “Husbands, love your wives”</a:t>
            </a:r>
          </a:p>
          <a:p>
            <a:pPr>
              <a:lnSpc>
                <a:spcPct val="110000"/>
              </a:lnSpc>
              <a:buClr>
                <a:srgbClr val="FFFF00"/>
              </a:buClr>
              <a:buFont typeface="Wingdings" panose="05000000000000000000" pitchFamily="2" charset="2"/>
              <a:buChar char="Ø"/>
            </a:pPr>
            <a:r>
              <a:rPr lang="en-US" sz="3600" dirty="0">
                <a:solidFill>
                  <a:schemeClr val="bg1"/>
                </a:solidFill>
              </a:rPr>
              <a:t>Titus 2:4 “love their husbands" </a:t>
            </a:r>
          </a:p>
        </p:txBody>
      </p:sp>
    </p:spTree>
    <p:extLst>
      <p:ext uri="{BB962C8B-B14F-4D97-AF65-F5344CB8AC3E}">
        <p14:creationId xmlns:p14="http://schemas.microsoft.com/office/powerpoint/2010/main" val="2456469635"/>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B35DA6A-C094-0C7D-BC06-2E610E30EDFD}"/>
              </a:ext>
            </a:extLst>
          </p:cNvPr>
          <p:cNvPicPr>
            <a:picLocks noChangeAspect="1"/>
          </p:cNvPicPr>
          <p:nvPr/>
        </p:nvPicPr>
        <p:blipFill>
          <a:blip r:embed="rId2"/>
          <a:stretch>
            <a:fillRect/>
          </a:stretch>
        </p:blipFill>
        <p:spPr>
          <a:xfrm>
            <a:off x="1029090" y="0"/>
            <a:ext cx="10133815" cy="6749121"/>
          </a:xfrm>
          <a:prstGeom prst="rect">
            <a:avLst/>
          </a:prstGeom>
        </p:spPr>
      </p:pic>
      <p:sp>
        <p:nvSpPr>
          <p:cNvPr id="2" name="TextBox 1">
            <a:extLst>
              <a:ext uri="{FF2B5EF4-FFF2-40B4-BE49-F238E27FC236}">
                <a16:creationId xmlns:a16="http://schemas.microsoft.com/office/drawing/2014/main" id="{C4C9939F-50CC-2BC7-AD31-3F6B0FCC770B}"/>
              </a:ext>
            </a:extLst>
          </p:cNvPr>
          <p:cNvSpPr txBox="1"/>
          <p:nvPr/>
        </p:nvSpPr>
        <p:spPr>
          <a:xfrm>
            <a:off x="2648246" y="1028701"/>
            <a:ext cx="6719660" cy="1107996"/>
          </a:xfrm>
          <a:prstGeom prst="rect">
            <a:avLst/>
          </a:prstGeom>
          <a:noFill/>
        </p:spPr>
        <p:txBody>
          <a:bodyPr wrap="none" rtlCol="0">
            <a:spAutoFit/>
          </a:bodyPr>
          <a:lstStyle/>
          <a:p>
            <a:r>
              <a:rPr lang="en-US" sz="6600" dirty="0">
                <a:solidFill>
                  <a:schemeClr val="bg1"/>
                </a:solidFill>
              </a:rPr>
              <a:t>Reckless Spending!</a:t>
            </a:r>
            <a:endParaRPr lang="en-US" sz="3200" dirty="0">
              <a:solidFill>
                <a:schemeClr val="bg1"/>
              </a:solidFill>
            </a:endParaRPr>
          </a:p>
        </p:txBody>
      </p:sp>
      <p:sp>
        <p:nvSpPr>
          <p:cNvPr id="3" name="TextBox 2">
            <a:extLst>
              <a:ext uri="{FF2B5EF4-FFF2-40B4-BE49-F238E27FC236}">
                <a16:creationId xmlns:a16="http://schemas.microsoft.com/office/drawing/2014/main" id="{DA8A2DD3-CCE3-9760-0CC0-B47373DCD119}"/>
              </a:ext>
            </a:extLst>
          </p:cNvPr>
          <p:cNvSpPr txBox="1"/>
          <p:nvPr/>
        </p:nvSpPr>
        <p:spPr>
          <a:xfrm>
            <a:off x="1841468" y="4882662"/>
            <a:ext cx="8509061" cy="1107996"/>
          </a:xfrm>
          <a:prstGeom prst="rect">
            <a:avLst/>
          </a:prstGeom>
          <a:noFill/>
        </p:spPr>
        <p:txBody>
          <a:bodyPr wrap="none" rtlCol="0">
            <a:spAutoFit/>
          </a:bodyPr>
          <a:lstStyle/>
          <a:p>
            <a:r>
              <a:rPr lang="en-US" sz="6600" dirty="0">
                <a:solidFill>
                  <a:schemeClr val="bg1"/>
                </a:solidFill>
              </a:rPr>
              <a:t>Only Blame OURSELVES!</a:t>
            </a:r>
            <a:endParaRPr lang="en-US" sz="3200" dirty="0">
              <a:solidFill>
                <a:schemeClr val="bg1"/>
              </a:solidFill>
            </a:endParaRPr>
          </a:p>
        </p:txBody>
      </p:sp>
      <p:sp>
        <p:nvSpPr>
          <p:cNvPr id="4" name="TextBox 3">
            <a:extLst>
              <a:ext uri="{FF2B5EF4-FFF2-40B4-BE49-F238E27FC236}">
                <a16:creationId xmlns:a16="http://schemas.microsoft.com/office/drawing/2014/main" id="{8EB424A9-AB2B-90D3-DFCD-90A7F193C549}"/>
              </a:ext>
            </a:extLst>
          </p:cNvPr>
          <p:cNvSpPr txBox="1"/>
          <p:nvPr/>
        </p:nvSpPr>
        <p:spPr>
          <a:xfrm>
            <a:off x="2416977" y="215161"/>
            <a:ext cx="7358040" cy="1107996"/>
          </a:xfrm>
          <a:prstGeom prst="rect">
            <a:avLst/>
          </a:prstGeom>
          <a:noFill/>
        </p:spPr>
        <p:txBody>
          <a:bodyPr wrap="none" rtlCol="0">
            <a:spAutoFit/>
          </a:bodyPr>
          <a:lstStyle/>
          <a:p>
            <a:r>
              <a:rPr lang="en-US" sz="6600" dirty="0">
                <a:solidFill>
                  <a:schemeClr val="bg1"/>
                </a:solidFill>
              </a:rPr>
              <a:t>SUFFER FINANCIALLY</a:t>
            </a:r>
            <a:endParaRPr lang="en-US" sz="3200" dirty="0">
              <a:solidFill>
                <a:schemeClr val="bg1"/>
              </a:solidFill>
            </a:endParaRPr>
          </a:p>
        </p:txBody>
      </p:sp>
    </p:spTree>
    <p:extLst>
      <p:ext uri="{BB962C8B-B14F-4D97-AF65-F5344CB8AC3E}">
        <p14:creationId xmlns:p14="http://schemas.microsoft.com/office/powerpoint/2010/main" val="383372617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par>
                                <p:cTn id="11" presetID="3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fltVal val="0"/>
                                          </p:val>
                                        </p:tav>
                                        <p:tav tm="100000">
                                          <p:val>
                                            <p:strVal val="#ppt_w"/>
                                          </p:val>
                                        </p:tav>
                                      </p:tavLst>
                                    </p:anim>
                                    <p:anim calcmode="lin" valueType="num">
                                      <p:cBhvr>
                                        <p:cTn id="14" dur="1000" fill="hold"/>
                                        <p:tgtEl>
                                          <p:spTgt spid="8"/>
                                        </p:tgtEl>
                                        <p:attrNameLst>
                                          <p:attrName>ppt_h</p:attrName>
                                        </p:attrNameLst>
                                      </p:cBhvr>
                                      <p:tavLst>
                                        <p:tav tm="0">
                                          <p:val>
                                            <p:fltVal val="0"/>
                                          </p:val>
                                        </p:tav>
                                        <p:tav tm="100000">
                                          <p:val>
                                            <p:strVal val="#ppt_h"/>
                                          </p:val>
                                        </p:tav>
                                      </p:tavLst>
                                    </p:anim>
                                    <p:anim calcmode="lin" valueType="num">
                                      <p:cBhvr>
                                        <p:cTn id="15" dur="1000" fill="hold"/>
                                        <p:tgtEl>
                                          <p:spTgt spid="8"/>
                                        </p:tgtEl>
                                        <p:attrNameLst>
                                          <p:attrName>style.rotation</p:attrName>
                                        </p:attrNameLst>
                                      </p:cBhvr>
                                      <p:tavLst>
                                        <p:tav tm="0">
                                          <p:val>
                                            <p:fltVal val="90"/>
                                          </p:val>
                                        </p:tav>
                                        <p:tav tm="100000">
                                          <p:val>
                                            <p:fltVal val="0"/>
                                          </p:val>
                                        </p:tav>
                                      </p:tavLst>
                                    </p:anim>
                                    <p:animEffect transition="in" filter="fade">
                                      <p:cBhvr>
                                        <p:cTn id="16" dur="10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1000" fill="hold"/>
                                        <p:tgtEl>
                                          <p:spTgt spid="2"/>
                                        </p:tgtEl>
                                        <p:attrNameLst>
                                          <p:attrName>ppt_w</p:attrName>
                                        </p:attrNameLst>
                                      </p:cBhvr>
                                      <p:tavLst>
                                        <p:tav tm="0">
                                          <p:val>
                                            <p:fltVal val="0"/>
                                          </p:val>
                                        </p:tav>
                                        <p:tav tm="100000">
                                          <p:val>
                                            <p:strVal val="#ppt_w"/>
                                          </p:val>
                                        </p:tav>
                                      </p:tavLst>
                                    </p:anim>
                                    <p:anim calcmode="lin" valueType="num">
                                      <p:cBhvr>
                                        <p:cTn id="22" dur="1000" fill="hold"/>
                                        <p:tgtEl>
                                          <p:spTgt spid="2"/>
                                        </p:tgtEl>
                                        <p:attrNameLst>
                                          <p:attrName>ppt_h</p:attrName>
                                        </p:attrNameLst>
                                      </p:cBhvr>
                                      <p:tavLst>
                                        <p:tav tm="0">
                                          <p:val>
                                            <p:fltVal val="0"/>
                                          </p:val>
                                        </p:tav>
                                        <p:tav tm="100000">
                                          <p:val>
                                            <p:strVal val="#ppt_h"/>
                                          </p:val>
                                        </p:tav>
                                      </p:tavLst>
                                    </p:anim>
                                    <p:anim calcmode="lin" valueType="num">
                                      <p:cBhvr>
                                        <p:cTn id="23" dur="1000" fill="hold"/>
                                        <p:tgtEl>
                                          <p:spTgt spid="2"/>
                                        </p:tgtEl>
                                        <p:attrNameLst>
                                          <p:attrName>style.rotation</p:attrName>
                                        </p:attrNameLst>
                                      </p:cBhvr>
                                      <p:tavLst>
                                        <p:tav tm="0">
                                          <p:val>
                                            <p:fltVal val="90"/>
                                          </p:val>
                                        </p:tav>
                                        <p:tav tm="100000">
                                          <p:val>
                                            <p:fltVal val="0"/>
                                          </p:val>
                                        </p:tav>
                                      </p:tavLst>
                                    </p:anim>
                                    <p:animEffect transition="in" filter="fade">
                                      <p:cBhvr>
                                        <p:cTn id="24" dur="1000"/>
                                        <p:tgtEl>
                                          <p:spTgt spid="2"/>
                                        </p:tgtEl>
                                      </p:cBhvr>
                                    </p:animEffect>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grpId="0" nodeType="click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p:cTn id="29" dur="1000" fill="hold"/>
                                        <p:tgtEl>
                                          <p:spTgt spid="3"/>
                                        </p:tgtEl>
                                        <p:attrNameLst>
                                          <p:attrName>ppt_w</p:attrName>
                                        </p:attrNameLst>
                                      </p:cBhvr>
                                      <p:tavLst>
                                        <p:tav tm="0">
                                          <p:val>
                                            <p:fltVal val="0"/>
                                          </p:val>
                                        </p:tav>
                                        <p:tav tm="100000">
                                          <p:val>
                                            <p:strVal val="#ppt_w"/>
                                          </p:val>
                                        </p:tav>
                                      </p:tavLst>
                                    </p:anim>
                                    <p:anim calcmode="lin" valueType="num">
                                      <p:cBhvr>
                                        <p:cTn id="30" dur="1000" fill="hold"/>
                                        <p:tgtEl>
                                          <p:spTgt spid="3"/>
                                        </p:tgtEl>
                                        <p:attrNameLst>
                                          <p:attrName>ppt_h</p:attrName>
                                        </p:attrNameLst>
                                      </p:cBhvr>
                                      <p:tavLst>
                                        <p:tav tm="0">
                                          <p:val>
                                            <p:fltVal val="0"/>
                                          </p:val>
                                        </p:tav>
                                        <p:tav tm="100000">
                                          <p:val>
                                            <p:strVal val="#ppt_h"/>
                                          </p:val>
                                        </p:tav>
                                      </p:tavLst>
                                    </p:anim>
                                    <p:anim calcmode="lin" valueType="num">
                                      <p:cBhvr>
                                        <p:cTn id="31" dur="1000" fill="hold"/>
                                        <p:tgtEl>
                                          <p:spTgt spid="3"/>
                                        </p:tgtEl>
                                        <p:attrNameLst>
                                          <p:attrName>style.rotation</p:attrName>
                                        </p:attrNameLst>
                                      </p:cBhvr>
                                      <p:tavLst>
                                        <p:tav tm="0">
                                          <p:val>
                                            <p:fltVal val="90"/>
                                          </p:val>
                                        </p:tav>
                                        <p:tav tm="100000">
                                          <p:val>
                                            <p:fltVal val="0"/>
                                          </p:val>
                                        </p:tav>
                                      </p:tavLst>
                                    </p:anim>
                                    <p:animEffect transition="in" filter="fade">
                                      <p:cBhvr>
                                        <p:cTn id="3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B35DA6A-C094-0C7D-BC06-2E610E30EDFD}"/>
              </a:ext>
            </a:extLst>
          </p:cNvPr>
          <p:cNvPicPr>
            <a:picLocks noChangeAspect="1"/>
          </p:cNvPicPr>
          <p:nvPr/>
        </p:nvPicPr>
        <p:blipFill>
          <a:blip r:embed="rId2"/>
          <a:stretch>
            <a:fillRect/>
          </a:stretch>
        </p:blipFill>
        <p:spPr>
          <a:xfrm>
            <a:off x="1107678" y="108879"/>
            <a:ext cx="10133815" cy="6749121"/>
          </a:xfrm>
          <a:prstGeom prst="rect">
            <a:avLst/>
          </a:prstGeom>
        </p:spPr>
      </p:pic>
      <p:sp>
        <p:nvSpPr>
          <p:cNvPr id="2" name="TextBox 1">
            <a:extLst>
              <a:ext uri="{FF2B5EF4-FFF2-40B4-BE49-F238E27FC236}">
                <a16:creationId xmlns:a16="http://schemas.microsoft.com/office/drawing/2014/main" id="{C4C9939F-50CC-2BC7-AD31-3F6B0FCC770B}"/>
              </a:ext>
            </a:extLst>
          </p:cNvPr>
          <p:cNvSpPr txBox="1"/>
          <p:nvPr/>
        </p:nvSpPr>
        <p:spPr>
          <a:xfrm>
            <a:off x="2314138" y="1239717"/>
            <a:ext cx="7720896" cy="1107996"/>
          </a:xfrm>
          <a:prstGeom prst="rect">
            <a:avLst/>
          </a:prstGeom>
          <a:noFill/>
        </p:spPr>
        <p:txBody>
          <a:bodyPr wrap="none" rtlCol="0">
            <a:spAutoFit/>
          </a:bodyPr>
          <a:lstStyle/>
          <a:p>
            <a:r>
              <a:rPr lang="en-US" sz="6600" dirty="0">
                <a:solidFill>
                  <a:schemeClr val="bg1"/>
                </a:solidFill>
              </a:rPr>
              <a:t>If our fault- Sow/Reap</a:t>
            </a:r>
            <a:endParaRPr lang="en-US" sz="3200" dirty="0">
              <a:solidFill>
                <a:schemeClr val="bg1"/>
              </a:solidFill>
            </a:endParaRPr>
          </a:p>
        </p:txBody>
      </p:sp>
      <p:sp>
        <p:nvSpPr>
          <p:cNvPr id="3" name="TextBox 2">
            <a:extLst>
              <a:ext uri="{FF2B5EF4-FFF2-40B4-BE49-F238E27FC236}">
                <a16:creationId xmlns:a16="http://schemas.microsoft.com/office/drawing/2014/main" id="{DA8A2DD3-CCE3-9760-0CC0-B47373DCD119}"/>
              </a:ext>
            </a:extLst>
          </p:cNvPr>
          <p:cNvSpPr txBox="1"/>
          <p:nvPr/>
        </p:nvSpPr>
        <p:spPr>
          <a:xfrm>
            <a:off x="3386091" y="4539506"/>
            <a:ext cx="5419817" cy="2103333"/>
          </a:xfrm>
          <a:prstGeom prst="rect">
            <a:avLst/>
          </a:prstGeom>
          <a:noFill/>
        </p:spPr>
        <p:txBody>
          <a:bodyPr wrap="none" rtlCol="0">
            <a:spAutoFit/>
          </a:bodyPr>
          <a:lstStyle/>
          <a:p>
            <a:pPr algn="ctr">
              <a:lnSpc>
                <a:spcPct val="80000"/>
              </a:lnSpc>
            </a:pPr>
            <a:r>
              <a:rPr lang="en-US" sz="5400" dirty="0">
                <a:solidFill>
                  <a:schemeClr val="bg1"/>
                </a:solidFill>
              </a:rPr>
              <a:t>Just victim of</a:t>
            </a:r>
          </a:p>
          <a:p>
            <a:pPr algn="ctr">
              <a:lnSpc>
                <a:spcPct val="80000"/>
              </a:lnSpc>
            </a:pPr>
            <a:r>
              <a:rPr lang="en-US" sz="5400" dirty="0">
                <a:solidFill>
                  <a:schemeClr val="bg1"/>
                </a:solidFill>
              </a:rPr>
              <a:t>something beyond</a:t>
            </a:r>
          </a:p>
          <a:p>
            <a:pPr algn="ctr">
              <a:lnSpc>
                <a:spcPct val="80000"/>
              </a:lnSpc>
            </a:pPr>
            <a:r>
              <a:rPr lang="en-US" sz="5400" dirty="0">
                <a:solidFill>
                  <a:schemeClr val="bg1"/>
                </a:solidFill>
              </a:rPr>
              <a:t> our control</a:t>
            </a:r>
            <a:endParaRPr lang="en-US" sz="2400" dirty="0">
              <a:solidFill>
                <a:schemeClr val="bg1"/>
              </a:solidFill>
            </a:endParaRPr>
          </a:p>
        </p:txBody>
      </p:sp>
      <p:sp>
        <p:nvSpPr>
          <p:cNvPr id="4" name="TextBox 3">
            <a:extLst>
              <a:ext uri="{FF2B5EF4-FFF2-40B4-BE49-F238E27FC236}">
                <a16:creationId xmlns:a16="http://schemas.microsoft.com/office/drawing/2014/main" id="{8EB424A9-AB2B-90D3-DFCD-90A7F193C549}"/>
              </a:ext>
            </a:extLst>
          </p:cNvPr>
          <p:cNvSpPr txBox="1"/>
          <p:nvPr/>
        </p:nvSpPr>
        <p:spPr>
          <a:xfrm>
            <a:off x="2416977" y="215161"/>
            <a:ext cx="4735399" cy="1107996"/>
          </a:xfrm>
          <a:prstGeom prst="rect">
            <a:avLst/>
          </a:prstGeom>
          <a:noFill/>
        </p:spPr>
        <p:txBody>
          <a:bodyPr wrap="none" rtlCol="0">
            <a:spAutoFit/>
          </a:bodyPr>
          <a:lstStyle/>
          <a:p>
            <a:r>
              <a:rPr lang="en-US" sz="6600" dirty="0">
                <a:solidFill>
                  <a:schemeClr val="bg1"/>
                </a:solidFill>
              </a:rPr>
              <a:t>ACCIDENTAL!</a:t>
            </a:r>
            <a:endParaRPr lang="en-US" sz="3200" dirty="0">
              <a:solidFill>
                <a:schemeClr val="bg1"/>
              </a:solidFill>
            </a:endParaRPr>
          </a:p>
        </p:txBody>
      </p:sp>
    </p:spTree>
    <p:extLst>
      <p:ext uri="{BB962C8B-B14F-4D97-AF65-F5344CB8AC3E}">
        <p14:creationId xmlns:p14="http://schemas.microsoft.com/office/powerpoint/2010/main" val="169267857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par>
                                <p:cTn id="11" presetID="3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fltVal val="0"/>
                                          </p:val>
                                        </p:tav>
                                        <p:tav tm="100000">
                                          <p:val>
                                            <p:strVal val="#ppt_w"/>
                                          </p:val>
                                        </p:tav>
                                      </p:tavLst>
                                    </p:anim>
                                    <p:anim calcmode="lin" valueType="num">
                                      <p:cBhvr>
                                        <p:cTn id="14" dur="1000" fill="hold"/>
                                        <p:tgtEl>
                                          <p:spTgt spid="8"/>
                                        </p:tgtEl>
                                        <p:attrNameLst>
                                          <p:attrName>ppt_h</p:attrName>
                                        </p:attrNameLst>
                                      </p:cBhvr>
                                      <p:tavLst>
                                        <p:tav tm="0">
                                          <p:val>
                                            <p:fltVal val="0"/>
                                          </p:val>
                                        </p:tav>
                                        <p:tav tm="100000">
                                          <p:val>
                                            <p:strVal val="#ppt_h"/>
                                          </p:val>
                                        </p:tav>
                                      </p:tavLst>
                                    </p:anim>
                                    <p:anim calcmode="lin" valueType="num">
                                      <p:cBhvr>
                                        <p:cTn id="15" dur="1000" fill="hold"/>
                                        <p:tgtEl>
                                          <p:spTgt spid="8"/>
                                        </p:tgtEl>
                                        <p:attrNameLst>
                                          <p:attrName>style.rotation</p:attrName>
                                        </p:attrNameLst>
                                      </p:cBhvr>
                                      <p:tavLst>
                                        <p:tav tm="0">
                                          <p:val>
                                            <p:fltVal val="90"/>
                                          </p:val>
                                        </p:tav>
                                        <p:tav tm="100000">
                                          <p:val>
                                            <p:fltVal val="0"/>
                                          </p:val>
                                        </p:tav>
                                      </p:tavLst>
                                    </p:anim>
                                    <p:animEffect transition="in" filter="fade">
                                      <p:cBhvr>
                                        <p:cTn id="16" dur="10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1000" fill="hold"/>
                                        <p:tgtEl>
                                          <p:spTgt spid="2"/>
                                        </p:tgtEl>
                                        <p:attrNameLst>
                                          <p:attrName>ppt_w</p:attrName>
                                        </p:attrNameLst>
                                      </p:cBhvr>
                                      <p:tavLst>
                                        <p:tav tm="0">
                                          <p:val>
                                            <p:fltVal val="0"/>
                                          </p:val>
                                        </p:tav>
                                        <p:tav tm="100000">
                                          <p:val>
                                            <p:strVal val="#ppt_w"/>
                                          </p:val>
                                        </p:tav>
                                      </p:tavLst>
                                    </p:anim>
                                    <p:anim calcmode="lin" valueType="num">
                                      <p:cBhvr>
                                        <p:cTn id="22" dur="1000" fill="hold"/>
                                        <p:tgtEl>
                                          <p:spTgt spid="2"/>
                                        </p:tgtEl>
                                        <p:attrNameLst>
                                          <p:attrName>ppt_h</p:attrName>
                                        </p:attrNameLst>
                                      </p:cBhvr>
                                      <p:tavLst>
                                        <p:tav tm="0">
                                          <p:val>
                                            <p:fltVal val="0"/>
                                          </p:val>
                                        </p:tav>
                                        <p:tav tm="100000">
                                          <p:val>
                                            <p:strVal val="#ppt_h"/>
                                          </p:val>
                                        </p:tav>
                                      </p:tavLst>
                                    </p:anim>
                                    <p:anim calcmode="lin" valueType="num">
                                      <p:cBhvr>
                                        <p:cTn id="23" dur="1000" fill="hold"/>
                                        <p:tgtEl>
                                          <p:spTgt spid="2"/>
                                        </p:tgtEl>
                                        <p:attrNameLst>
                                          <p:attrName>style.rotation</p:attrName>
                                        </p:attrNameLst>
                                      </p:cBhvr>
                                      <p:tavLst>
                                        <p:tav tm="0">
                                          <p:val>
                                            <p:fltVal val="90"/>
                                          </p:val>
                                        </p:tav>
                                        <p:tav tm="100000">
                                          <p:val>
                                            <p:fltVal val="0"/>
                                          </p:val>
                                        </p:tav>
                                      </p:tavLst>
                                    </p:anim>
                                    <p:animEffect transition="in" filter="fade">
                                      <p:cBhvr>
                                        <p:cTn id="24" dur="1000"/>
                                        <p:tgtEl>
                                          <p:spTgt spid="2"/>
                                        </p:tgtEl>
                                      </p:cBhvr>
                                    </p:animEffect>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grpId="0" nodeType="click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p:cTn id="29" dur="1000" fill="hold"/>
                                        <p:tgtEl>
                                          <p:spTgt spid="3"/>
                                        </p:tgtEl>
                                        <p:attrNameLst>
                                          <p:attrName>ppt_w</p:attrName>
                                        </p:attrNameLst>
                                      </p:cBhvr>
                                      <p:tavLst>
                                        <p:tav tm="0">
                                          <p:val>
                                            <p:fltVal val="0"/>
                                          </p:val>
                                        </p:tav>
                                        <p:tav tm="100000">
                                          <p:val>
                                            <p:strVal val="#ppt_w"/>
                                          </p:val>
                                        </p:tav>
                                      </p:tavLst>
                                    </p:anim>
                                    <p:anim calcmode="lin" valueType="num">
                                      <p:cBhvr>
                                        <p:cTn id="30" dur="1000" fill="hold"/>
                                        <p:tgtEl>
                                          <p:spTgt spid="3"/>
                                        </p:tgtEl>
                                        <p:attrNameLst>
                                          <p:attrName>ppt_h</p:attrName>
                                        </p:attrNameLst>
                                      </p:cBhvr>
                                      <p:tavLst>
                                        <p:tav tm="0">
                                          <p:val>
                                            <p:fltVal val="0"/>
                                          </p:val>
                                        </p:tav>
                                        <p:tav tm="100000">
                                          <p:val>
                                            <p:strVal val="#ppt_h"/>
                                          </p:val>
                                        </p:tav>
                                      </p:tavLst>
                                    </p:anim>
                                    <p:anim calcmode="lin" valueType="num">
                                      <p:cBhvr>
                                        <p:cTn id="31" dur="1000" fill="hold"/>
                                        <p:tgtEl>
                                          <p:spTgt spid="3"/>
                                        </p:tgtEl>
                                        <p:attrNameLst>
                                          <p:attrName>style.rotation</p:attrName>
                                        </p:attrNameLst>
                                      </p:cBhvr>
                                      <p:tavLst>
                                        <p:tav tm="0">
                                          <p:val>
                                            <p:fltVal val="90"/>
                                          </p:val>
                                        </p:tav>
                                        <p:tav tm="100000">
                                          <p:val>
                                            <p:fltVal val="0"/>
                                          </p:val>
                                        </p:tav>
                                      </p:tavLst>
                                    </p:anim>
                                    <p:animEffect transition="in" filter="fade">
                                      <p:cBhvr>
                                        <p:cTn id="3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2EA0B-6034-BE10-C4F2-C9E5D73A2C46}"/>
              </a:ext>
            </a:extLst>
          </p:cNvPr>
          <p:cNvSpPr>
            <a:spLocks noGrp="1"/>
          </p:cNvSpPr>
          <p:nvPr>
            <p:ph type="title"/>
          </p:nvPr>
        </p:nvSpPr>
        <p:spPr>
          <a:xfrm>
            <a:off x="709246" y="198071"/>
            <a:ext cx="10773508" cy="1325563"/>
          </a:xfrm>
        </p:spPr>
        <p:txBody>
          <a:bodyPr>
            <a:normAutofit fontScale="90000"/>
          </a:bodyPr>
          <a:lstStyle/>
          <a:p>
            <a:r>
              <a:rPr lang="en-US" sz="6600" dirty="0">
                <a:solidFill>
                  <a:schemeClr val="bg1"/>
                </a:solidFill>
              </a:rPr>
              <a:t>THERE ARE OTHER WILLS AT WORK</a:t>
            </a:r>
            <a:endParaRPr lang="en-US" dirty="0">
              <a:solidFill>
                <a:schemeClr val="bg1"/>
              </a:solidFill>
            </a:endParaRPr>
          </a:p>
        </p:txBody>
      </p:sp>
      <p:sp>
        <p:nvSpPr>
          <p:cNvPr id="3" name="Content Placeholder 2">
            <a:extLst>
              <a:ext uri="{FF2B5EF4-FFF2-40B4-BE49-F238E27FC236}">
                <a16:creationId xmlns:a16="http://schemas.microsoft.com/office/drawing/2014/main" id="{D87544F4-6613-7B9F-893A-B983908BF882}"/>
              </a:ext>
            </a:extLst>
          </p:cNvPr>
          <p:cNvSpPr>
            <a:spLocks noGrp="1"/>
          </p:cNvSpPr>
          <p:nvPr>
            <p:ph idx="1"/>
          </p:nvPr>
        </p:nvSpPr>
        <p:spPr>
          <a:xfrm>
            <a:off x="838200" y="1336431"/>
            <a:ext cx="10515600" cy="5156444"/>
          </a:xfrm>
        </p:spPr>
        <p:txBody>
          <a:bodyPr>
            <a:normAutofit/>
          </a:bodyPr>
          <a:lstStyle/>
          <a:p>
            <a:pPr>
              <a:lnSpc>
                <a:spcPct val="110000"/>
              </a:lnSpc>
              <a:buClr>
                <a:srgbClr val="FFFF00"/>
              </a:buClr>
              <a:buFont typeface="Wingdings" panose="05000000000000000000" pitchFamily="2" charset="2"/>
              <a:buChar char="Ø"/>
            </a:pPr>
            <a:r>
              <a:rPr lang="en-US" sz="3600" dirty="0">
                <a:solidFill>
                  <a:schemeClr val="bg1"/>
                </a:solidFill>
              </a:rPr>
              <a:t>James 4:1,2 Result of HATRED &amp; BITTERNESS</a:t>
            </a:r>
          </a:p>
          <a:p>
            <a:pPr>
              <a:lnSpc>
                <a:spcPct val="110000"/>
              </a:lnSpc>
              <a:buClr>
                <a:srgbClr val="FFFF00"/>
              </a:buClr>
              <a:buFont typeface="Wingdings" panose="05000000000000000000" pitchFamily="2" charset="2"/>
              <a:buChar char="Ø"/>
            </a:pPr>
            <a:r>
              <a:rPr lang="en-US" sz="3600" dirty="0">
                <a:solidFill>
                  <a:schemeClr val="bg1"/>
                </a:solidFill>
              </a:rPr>
              <a:t>NOT FROM GOD-  the DEVIL is responsible!</a:t>
            </a:r>
          </a:p>
          <a:p>
            <a:pPr>
              <a:lnSpc>
                <a:spcPct val="110000"/>
              </a:lnSpc>
              <a:buClr>
                <a:srgbClr val="FFFF00"/>
              </a:buClr>
              <a:buFont typeface="Wingdings" panose="05000000000000000000" pitchFamily="2" charset="2"/>
              <a:buChar char="Ø"/>
            </a:pPr>
            <a:r>
              <a:rPr lang="en-US" sz="3600" dirty="0">
                <a:solidFill>
                  <a:schemeClr val="bg1"/>
                </a:solidFill>
              </a:rPr>
              <a:t>1 Peter 5:8 “..., as a roaring lion, who walks about, seeking whom he may devour:" </a:t>
            </a:r>
          </a:p>
          <a:p>
            <a:pPr>
              <a:lnSpc>
                <a:spcPct val="110000"/>
              </a:lnSpc>
              <a:buClr>
                <a:srgbClr val="FFFF00"/>
              </a:buClr>
              <a:buFont typeface="Wingdings" panose="05000000000000000000" pitchFamily="2" charset="2"/>
              <a:buChar char="Ø"/>
            </a:pPr>
            <a:r>
              <a:rPr lang="en-US" sz="3600" dirty="0">
                <a:solidFill>
                  <a:schemeClr val="bg1"/>
                </a:solidFill>
              </a:rPr>
              <a:t>James 4:7,8 “Resist the devil and he will flee from you.” </a:t>
            </a:r>
          </a:p>
          <a:p>
            <a:pPr>
              <a:lnSpc>
                <a:spcPct val="110000"/>
              </a:lnSpc>
              <a:buClr>
                <a:srgbClr val="FFFF00"/>
              </a:buClr>
              <a:buFont typeface="Wingdings" panose="05000000000000000000" pitchFamily="2" charset="2"/>
              <a:buChar char="Ø"/>
            </a:pPr>
            <a:r>
              <a:rPr lang="en-US" sz="3600" dirty="0">
                <a:solidFill>
                  <a:schemeClr val="bg1"/>
                </a:solidFill>
              </a:rPr>
              <a:t>Certainly - this is NOT THE WILL OF GOD!</a:t>
            </a:r>
          </a:p>
        </p:txBody>
      </p:sp>
    </p:spTree>
    <p:extLst>
      <p:ext uri="{BB962C8B-B14F-4D97-AF65-F5344CB8AC3E}">
        <p14:creationId xmlns:p14="http://schemas.microsoft.com/office/powerpoint/2010/main" val="110373392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2EA0B-6034-BE10-C4F2-C9E5D73A2C46}"/>
              </a:ext>
            </a:extLst>
          </p:cNvPr>
          <p:cNvSpPr>
            <a:spLocks noGrp="1"/>
          </p:cNvSpPr>
          <p:nvPr>
            <p:ph type="title"/>
          </p:nvPr>
        </p:nvSpPr>
        <p:spPr>
          <a:xfrm>
            <a:off x="418744" y="198071"/>
            <a:ext cx="11064010" cy="1325563"/>
          </a:xfrm>
        </p:spPr>
        <p:txBody>
          <a:bodyPr>
            <a:noAutofit/>
          </a:bodyPr>
          <a:lstStyle/>
          <a:p>
            <a:r>
              <a:rPr lang="en-US" dirty="0">
                <a:solidFill>
                  <a:schemeClr val="bg1"/>
                </a:solidFill>
              </a:rPr>
              <a:t>“Why doesn’t God just do away with the Devil?”</a:t>
            </a:r>
            <a:endParaRPr lang="en-US" sz="2800" dirty="0">
              <a:solidFill>
                <a:schemeClr val="bg1"/>
              </a:solidFill>
            </a:endParaRPr>
          </a:p>
        </p:txBody>
      </p:sp>
      <p:sp>
        <p:nvSpPr>
          <p:cNvPr id="3" name="Content Placeholder 2">
            <a:extLst>
              <a:ext uri="{FF2B5EF4-FFF2-40B4-BE49-F238E27FC236}">
                <a16:creationId xmlns:a16="http://schemas.microsoft.com/office/drawing/2014/main" id="{D87544F4-6613-7B9F-893A-B983908BF882}"/>
              </a:ext>
            </a:extLst>
          </p:cNvPr>
          <p:cNvSpPr>
            <a:spLocks noGrp="1"/>
          </p:cNvSpPr>
          <p:nvPr>
            <p:ph idx="1"/>
          </p:nvPr>
        </p:nvSpPr>
        <p:spPr>
          <a:xfrm>
            <a:off x="838200" y="1336431"/>
            <a:ext cx="10515600" cy="5156444"/>
          </a:xfrm>
        </p:spPr>
        <p:txBody>
          <a:bodyPr>
            <a:normAutofit lnSpcReduction="10000"/>
          </a:bodyPr>
          <a:lstStyle/>
          <a:p>
            <a:pPr>
              <a:lnSpc>
                <a:spcPct val="110000"/>
              </a:lnSpc>
              <a:buClr>
                <a:srgbClr val="FFFF00"/>
              </a:buClr>
              <a:buFont typeface="Wingdings" panose="05000000000000000000" pitchFamily="2" charset="2"/>
              <a:buChar char="Ø"/>
            </a:pPr>
            <a:r>
              <a:rPr lang="en-US" sz="3600" dirty="0">
                <a:solidFill>
                  <a:schemeClr val="bg1"/>
                </a:solidFill>
              </a:rPr>
              <a:t>Numbers 21:4-9 “Numbers 21:8"Make a fiery serpent,  and set it on a pole; and it shall be that everyone who is bitten, when he looks at it, shall live."</a:t>
            </a:r>
          </a:p>
          <a:p>
            <a:pPr>
              <a:lnSpc>
                <a:spcPct val="110000"/>
              </a:lnSpc>
              <a:buClr>
                <a:srgbClr val="FFFF00"/>
              </a:buClr>
              <a:buFont typeface="Wingdings" panose="05000000000000000000" pitchFamily="2" charset="2"/>
              <a:buChar char="Ø"/>
            </a:pPr>
            <a:r>
              <a:rPr lang="en-US" sz="3600" dirty="0">
                <a:solidFill>
                  <a:schemeClr val="bg1"/>
                </a:solidFill>
              </a:rPr>
              <a:t>Today, instead of taking away SIN, He gave the CURE and left it up to man to TAKE IT! “Free Moral Agent”</a:t>
            </a:r>
          </a:p>
          <a:p>
            <a:pPr>
              <a:lnSpc>
                <a:spcPct val="110000"/>
              </a:lnSpc>
              <a:buClr>
                <a:srgbClr val="FFFF00"/>
              </a:buClr>
              <a:buFont typeface="Wingdings" panose="05000000000000000000" pitchFamily="2" charset="2"/>
              <a:buChar char="Ø"/>
            </a:pPr>
            <a:r>
              <a:rPr lang="en-US" sz="3600" dirty="0">
                <a:solidFill>
                  <a:schemeClr val="bg1"/>
                </a:solidFill>
              </a:rPr>
              <a:t>James 1:12 “will receive the crown of life which the Lord has promised to those who love Him." </a:t>
            </a:r>
          </a:p>
          <a:p>
            <a:pPr>
              <a:lnSpc>
                <a:spcPct val="110000"/>
              </a:lnSpc>
              <a:buClr>
                <a:srgbClr val="FFFF00"/>
              </a:buClr>
              <a:buFont typeface="Wingdings" panose="05000000000000000000" pitchFamily="2" charset="2"/>
              <a:buChar char="Ø"/>
            </a:pPr>
            <a:r>
              <a:rPr lang="en-US" sz="3600" dirty="0">
                <a:solidFill>
                  <a:schemeClr val="bg1"/>
                </a:solidFill>
              </a:rPr>
              <a:t>Joseph &amp; Potiphar’s wife – Genesis 39:7-19</a:t>
            </a:r>
          </a:p>
        </p:txBody>
      </p:sp>
    </p:spTree>
    <p:extLst>
      <p:ext uri="{BB962C8B-B14F-4D97-AF65-F5344CB8AC3E}">
        <p14:creationId xmlns:p14="http://schemas.microsoft.com/office/powerpoint/2010/main" val="392610021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B35DA6A-C094-0C7D-BC06-2E610E30EDFD}"/>
              </a:ext>
            </a:extLst>
          </p:cNvPr>
          <p:cNvPicPr>
            <a:picLocks noChangeAspect="1"/>
          </p:cNvPicPr>
          <p:nvPr/>
        </p:nvPicPr>
        <p:blipFill>
          <a:blip r:embed="rId2"/>
          <a:stretch>
            <a:fillRect/>
          </a:stretch>
        </p:blipFill>
        <p:spPr>
          <a:xfrm>
            <a:off x="1029090" y="0"/>
            <a:ext cx="10133815" cy="6749121"/>
          </a:xfrm>
          <a:prstGeom prst="rect">
            <a:avLst/>
          </a:prstGeom>
        </p:spPr>
      </p:pic>
      <p:sp>
        <p:nvSpPr>
          <p:cNvPr id="2" name="TextBox 1">
            <a:extLst>
              <a:ext uri="{FF2B5EF4-FFF2-40B4-BE49-F238E27FC236}">
                <a16:creationId xmlns:a16="http://schemas.microsoft.com/office/drawing/2014/main" id="{C4C9939F-50CC-2BC7-AD31-3F6B0FCC770B}"/>
              </a:ext>
            </a:extLst>
          </p:cNvPr>
          <p:cNvSpPr txBox="1"/>
          <p:nvPr/>
        </p:nvSpPr>
        <p:spPr>
          <a:xfrm>
            <a:off x="3924313" y="984739"/>
            <a:ext cx="4343368" cy="830997"/>
          </a:xfrm>
          <a:prstGeom prst="rect">
            <a:avLst/>
          </a:prstGeom>
          <a:noFill/>
        </p:spPr>
        <p:txBody>
          <a:bodyPr wrap="none" rtlCol="0">
            <a:spAutoFit/>
          </a:bodyPr>
          <a:lstStyle/>
          <a:p>
            <a:r>
              <a:rPr lang="en-US" sz="4800" dirty="0">
                <a:solidFill>
                  <a:schemeClr val="bg1"/>
                </a:solidFill>
              </a:rPr>
              <a:t>Ecclesiastes 9:11</a:t>
            </a:r>
            <a:endParaRPr lang="en-US" sz="3200" dirty="0">
              <a:solidFill>
                <a:schemeClr val="bg1"/>
              </a:solidFill>
            </a:endParaRPr>
          </a:p>
        </p:txBody>
      </p:sp>
      <p:sp>
        <p:nvSpPr>
          <p:cNvPr id="3" name="TextBox 2">
            <a:extLst>
              <a:ext uri="{FF2B5EF4-FFF2-40B4-BE49-F238E27FC236}">
                <a16:creationId xmlns:a16="http://schemas.microsoft.com/office/drawing/2014/main" id="{DA8A2DD3-CCE3-9760-0CC0-B47373DCD119}"/>
              </a:ext>
            </a:extLst>
          </p:cNvPr>
          <p:cNvSpPr txBox="1"/>
          <p:nvPr/>
        </p:nvSpPr>
        <p:spPr>
          <a:xfrm>
            <a:off x="2159566" y="4662854"/>
            <a:ext cx="7872861" cy="1107996"/>
          </a:xfrm>
          <a:prstGeom prst="rect">
            <a:avLst/>
          </a:prstGeom>
          <a:noFill/>
        </p:spPr>
        <p:txBody>
          <a:bodyPr wrap="none" rtlCol="0">
            <a:spAutoFit/>
          </a:bodyPr>
          <a:lstStyle/>
          <a:p>
            <a:r>
              <a:rPr lang="en-US" sz="6600" dirty="0">
                <a:solidFill>
                  <a:schemeClr val="bg1"/>
                </a:solidFill>
              </a:rPr>
              <a:t>No Other Explanation!</a:t>
            </a:r>
            <a:endParaRPr lang="en-US" sz="3200" dirty="0">
              <a:solidFill>
                <a:schemeClr val="bg1"/>
              </a:solidFill>
            </a:endParaRPr>
          </a:p>
        </p:txBody>
      </p:sp>
      <p:sp>
        <p:nvSpPr>
          <p:cNvPr id="4" name="TextBox 3">
            <a:extLst>
              <a:ext uri="{FF2B5EF4-FFF2-40B4-BE49-F238E27FC236}">
                <a16:creationId xmlns:a16="http://schemas.microsoft.com/office/drawing/2014/main" id="{8EB424A9-AB2B-90D3-DFCD-90A7F193C549}"/>
              </a:ext>
            </a:extLst>
          </p:cNvPr>
          <p:cNvSpPr txBox="1"/>
          <p:nvPr/>
        </p:nvSpPr>
        <p:spPr>
          <a:xfrm>
            <a:off x="2017765" y="270238"/>
            <a:ext cx="8156464" cy="923330"/>
          </a:xfrm>
          <a:prstGeom prst="rect">
            <a:avLst/>
          </a:prstGeom>
          <a:noFill/>
        </p:spPr>
        <p:txBody>
          <a:bodyPr wrap="none" rtlCol="0">
            <a:spAutoFit/>
          </a:bodyPr>
          <a:lstStyle/>
          <a:p>
            <a:r>
              <a:rPr lang="en-US" sz="5400" dirty="0">
                <a:solidFill>
                  <a:schemeClr val="bg1"/>
                </a:solidFill>
              </a:rPr>
              <a:t>SOME THINGS JUST HAPPEN</a:t>
            </a:r>
            <a:endParaRPr lang="en-US" sz="3200" dirty="0">
              <a:solidFill>
                <a:schemeClr val="bg1"/>
              </a:solidFill>
            </a:endParaRPr>
          </a:p>
        </p:txBody>
      </p:sp>
    </p:spTree>
    <p:extLst>
      <p:ext uri="{BB962C8B-B14F-4D97-AF65-F5344CB8AC3E}">
        <p14:creationId xmlns:p14="http://schemas.microsoft.com/office/powerpoint/2010/main" val="165036832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par>
                                <p:cTn id="11" presetID="3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fltVal val="0"/>
                                          </p:val>
                                        </p:tav>
                                        <p:tav tm="100000">
                                          <p:val>
                                            <p:strVal val="#ppt_w"/>
                                          </p:val>
                                        </p:tav>
                                      </p:tavLst>
                                    </p:anim>
                                    <p:anim calcmode="lin" valueType="num">
                                      <p:cBhvr>
                                        <p:cTn id="14" dur="1000" fill="hold"/>
                                        <p:tgtEl>
                                          <p:spTgt spid="8"/>
                                        </p:tgtEl>
                                        <p:attrNameLst>
                                          <p:attrName>ppt_h</p:attrName>
                                        </p:attrNameLst>
                                      </p:cBhvr>
                                      <p:tavLst>
                                        <p:tav tm="0">
                                          <p:val>
                                            <p:fltVal val="0"/>
                                          </p:val>
                                        </p:tav>
                                        <p:tav tm="100000">
                                          <p:val>
                                            <p:strVal val="#ppt_h"/>
                                          </p:val>
                                        </p:tav>
                                      </p:tavLst>
                                    </p:anim>
                                    <p:anim calcmode="lin" valueType="num">
                                      <p:cBhvr>
                                        <p:cTn id="15" dur="1000" fill="hold"/>
                                        <p:tgtEl>
                                          <p:spTgt spid="8"/>
                                        </p:tgtEl>
                                        <p:attrNameLst>
                                          <p:attrName>style.rotation</p:attrName>
                                        </p:attrNameLst>
                                      </p:cBhvr>
                                      <p:tavLst>
                                        <p:tav tm="0">
                                          <p:val>
                                            <p:fltVal val="90"/>
                                          </p:val>
                                        </p:tav>
                                        <p:tav tm="100000">
                                          <p:val>
                                            <p:fltVal val="0"/>
                                          </p:val>
                                        </p:tav>
                                      </p:tavLst>
                                    </p:anim>
                                    <p:animEffect transition="in" filter="fade">
                                      <p:cBhvr>
                                        <p:cTn id="16" dur="10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1000" fill="hold"/>
                                        <p:tgtEl>
                                          <p:spTgt spid="2"/>
                                        </p:tgtEl>
                                        <p:attrNameLst>
                                          <p:attrName>ppt_w</p:attrName>
                                        </p:attrNameLst>
                                      </p:cBhvr>
                                      <p:tavLst>
                                        <p:tav tm="0">
                                          <p:val>
                                            <p:fltVal val="0"/>
                                          </p:val>
                                        </p:tav>
                                        <p:tav tm="100000">
                                          <p:val>
                                            <p:strVal val="#ppt_w"/>
                                          </p:val>
                                        </p:tav>
                                      </p:tavLst>
                                    </p:anim>
                                    <p:anim calcmode="lin" valueType="num">
                                      <p:cBhvr>
                                        <p:cTn id="22" dur="1000" fill="hold"/>
                                        <p:tgtEl>
                                          <p:spTgt spid="2"/>
                                        </p:tgtEl>
                                        <p:attrNameLst>
                                          <p:attrName>ppt_h</p:attrName>
                                        </p:attrNameLst>
                                      </p:cBhvr>
                                      <p:tavLst>
                                        <p:tav tm="0">
                                          <p:val>
                                            <p:fltVal val="0"/>
                                          </p:val>
                                        </p:tav>
                                        <p:tav tm="100000">
                                          <p:val>
                                            <p:strVal val="#ppt_h"/>
                                          </p:val>
                                        </p:tav>
                                      </p:tavLst>
                                    </p:anim>
                                    <p:anim calcmode="lin" valueType="num">
                                      <p:cBhvr>
                                        <p:cTn id="23" dur="1000" fill="hold"/>
                                        <p:tgtEl>
                                          <p:spTgt spid="2"/>
                                        </p:tgtEl>
                                        <p:attrNameLst>
                                          <p:attrName>style.rotation</p:attrName>
                                        </p:attrNameLst>
                                      </p:cBhvr>
                                      <p:tavLst>
                                        <p:tav tm="0">
                                          <p:val>
                                            <p:fltVal val="90"/>
                                          </p:val>
                                        </p:tav>
                                        <p:tav tm="100000">
                                          <p:val>
                                            <p:fltVal val="0"/>
                                          </p:val>
                                        </p:tav>
                                      </p:tavLst>
                                    </p:anim>
                                    <p:animEffect transition="in" filter="fade">
                                      <p:cBhvr>
                                        <p:cTn id="24" dur="1000"/>
                                        <p:tgtEl>
                                          <p:spTgt spid="2"/>
                                        </p:tgtEl>
                                      </p:cBhvr>
                                    </p:animEffect>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grpId="0" nodeType="click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p:cTn id="29" dur="1000" fill="hold"/>
                                        <p:tgtEl>
                                          <p:spTgt spid="3"/>
                                        </p:tgtEl>
                                        <p:attrNameLst>
                                          <p:attrName>ppt_w</p:attrName>
                                        </p:attrNameLst>
                                      </p:cBhvr>
                                      <p:tavLst>
                                        <p:tav tm="0">
                                          <p:val>
                                            <p:fltVal val="0"/>
                                          </p:val>
                                        </p:tav>
                                        <p:tav tm="100000">
                                          <p:val>
                                            <p:strVal val="#ppt_w"/>
                                          </p:val>
                                        </p:tav>
                                      </p:tavLst>
                                    </p:anim>
                                    <p:anim calcmode="lin" valueType="num">
                                      <p:cBhvr>
                                        <p:cTn id="30" dur="1000" fill="hold"/>
                                        <p:tgtEl>
                                          <p:spTgt spid="3"/>
                                        </p:tgtEl>
                                        <p:attrNameLst>
                                          <p:attrName>ppt_h</p:attrName>
                                        </p:attrNameLst>
                                      </p:cBhvr>
                                      <p:tavLst>
                                        <p:tav tm="0">
                                          <p:val>
                                            <p:fltVal val="0"/>
                                          </p:val>
                                        </p:tav>
                                        <p:tav tm="100000">
                                          <p:val>
                                            <p:strVal val="#ppt_h"/>
                                          </p:val>
                                        </p:tav>
                                      </p:tavLst>
                                    </p:anim>
                                    <p:anim calcmode="lin" valueType="num">
                                      <p:cBhvr>
                                        <p:cTn id="31" dur="1000" fill="hold"/>
                                        <p:tgtEl>
                                          <p:spTgt spid="3"/>
                                        </p:tgtEl>
                                        <p:attrNameLst>
                                          <p:attrName>style.rotation</p:attrName>
                                        </p:attrNameLst>
                                      </p:cBhvr>
                                      <p:tavLst>
                                        <p:tav tm="0">
                                          <p:val>
                                            <p:fltVal val="90"/>
                                          </p:val>
                                        </p:tav>
                                        <p:tav tm="100000">
                                          <p:val>
                                            <p:fltVal val="0"/>
                                          </p:val>
                                        </p:tav>
                                      </p:tavLst>
                                    </p:anim>
                                    <p:animEffect transition="in" filter="fade">
                                      <p:cBhvr>
                                        <p:cTn id="3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2EA0B-6034-BE10-C4F2-C9E5D73A2C46}"/>
              </a:ext>
            </a:extLst>
          </p:cNvPr>
          <p:cNvSpPr>
            <a:spLocks noGrp="1"/>
          </p:cNvSpPr>
          <p:nvPr>
            <p:ph type="title"/>
          </p:nvPr>
        </p:nvSpPr>
        <p:spPr>
          <a:xfrm>
            <a:off x="709246" y="198071"/>
            <a:ext cx="10773508" cy="1325563"/>
          </a:xfrm>
        </p:spPr>
        <p:txBody>
          <a:bodyPr>
            <a:noAutofit/>
          </a:bodyPr>
          <a:lstStyle/>
          <a:p>
            <a:r>
              <a:rPr lang="en-US" sz="6600" dirty="0">
                <a:solidFill>
                  <a:schemeClr val="bg1"/>
                </a:solidFill>
              </a:rPr>
              <a:t>THE THINGS WHICH GOD DOES</a:t>
            </a:r>
            <a:endParaRPr lang="en-US" sz="2800" dirty="0">
              <a:solidFill>
                <a:schemeClr val="bg1"/>
              </a:solidFill>
            </a:endParaRPr>
          </a:p>
        </p:txBody>
      </p:sp>
      <p:sp>
        <p:nvSpPr>
          <p:cNvPr id="3" name="Content Placeholder 2">
            <a:extLst>
              <a:ext uri="{FF2B5EF4-FFF2-40B4-BE49-F238E27FC236}">
                <a16:creationId xmlns:a16="http://schemas.microsoft.com/office/drawing/2014/main" id="{D87544F4-6613-7B9F-893A-B983908BF882}"/>
              </a:ext>
            </a:extLst>
          </p:cNvPr>
          <p:cNvSpPr>
            <a:spLocks noGrp="1"/>
          </p:cNvSpPr>
          <p:nvPr>
            <p:ph idx="1"/>
          </p:nvPr>
        </p:nvSpPr>
        <p:spPr>
          <a:xfrm>
            <a:off x="838200" y="1336431"/>
            <a:ext cx="10515600" cy="5156444"/>
          </a:xfrm>
        </p:spPr>
        <p:txBody>
          <a:bodyPr>
            <a:normAutofit fontScale="92500"/>
          </a:bodyPr>
          <a:lstStyle/>
          <a:p>
            <a:pPr>
              <a:lnSpc>
                <a:spcPct val="110000"/>
              </a:lnSpc>
              <a:buClr>
                <a:srgbClr val="FFFF00"/>
              </a:buClr>
              <a:buFont typeface="Wingdings" panose="05000000000000000000" pitchFamily="2" charset="2"/>
              <a:buChar char="Ø"/>
            </a:pPr>
            <a:r>
              <a:rPr lang="en-US" sz="3600" dirty="0">
                <a:solidFill>
                  <a:schemeClr val="bg1"/>
                </a:solidFill>
              </a:rPr>
              <a:t>1 Peter 4:12 “Beloved, do not think it strange concerning the fiery trial which is to try you, as though some strange thing happened to you;”  God “PERMITS” certain things</a:t>
            </a:r>
          </a:p>
          <a:p>
            <a:pPr>
              <a:lnSpc>
                <a:spcPct val="110000"/>
              </a:lnSpc>
              <a:buClr>
                <a:srgbClr val="FFFF00"/>
              </a:buClr>
              <a:buFont typeface="Wingdings" panose="05000000000000000000" pitchFamily="2" charset="2"/>
              <a:buChar char="Ø"/>
            </a:pPr>
            <a:r>
              <a:rPr lang="en-US" sz="3600" dirty="0">
                <a:solidFill>
                  <a:schemeClr val="bg1"/>
                </a:solidFill>
              </a:rPr>
              <a:t>2 Corinthians 12:7-10 “a thorn in the flesh was given to me,… "My grace is sufficient for you…”For when I am weak, then I am strong."  </a:t>
            </a:r>
          </a:p>
          <a:p>
            <a:pPr>
              <a:lnSpc>
                <a:spcPct val="110000"/>
              </a:lnSpc>
              <a:buClr>
                <a:srgbClr val="FFFF00"/>
              </a:buClr>
              <a:buFont typeface="Wingdings" panose="05000000000000000000" pitchFamily="2" charset="2"/>
              <a:buChar char="Ø"/>
            </a:pPr>
            <a:r>
              <a:rPr lang="en-US" sz="3600" dirty="0">
                <a:solidFill>
                  <a:schemeClr val="bg1"/>
                </a:solidFill>
              </a:rPr>
              <a:t>2 Corinthians 1:3-7 “partakers of the sufferings, so also you will partake of the consolation." </a:t>
            </a:r>
          </a:p>
        </p:txBody>
      </p:sp>
    </p:spTree>
    <p:extLst>
      <p:ext uri="{BB962C8B-B14F-4D97-AF65-F5344CB8AC3E}">
        <p14:creationId xmlns:p14="http://schemas.microsoft.com/office/powerpoint/2010/main" val="55148041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2EA0B-6034-BE10-C4F2-C9E5D73A2C46}"/>
              </a:ext>
            </a:extLst>
          </p:cNvPr>
          <p:cNvSpPr>
            <a:spLocks noGrp="1"/>
          </p:cNvSpPr>
          <p:nvPr>
            <p:ph type="title"/>
          </p:nvPr>
        </p:nvSpPr>
        <p:spPr>
          <a:xfrm>
            <a:off x="709246" y="198071"/>
            <a:ext cx="10773508" cy="1325563"/>
          </a:xfrm>
        </p:spPr>
        <p:txBody>
          <a:bodyPr>
            <a:noAutofit/>
          </a:bodyPr>
          <a:lstStyle/>
          <a:p>
            <a:r>
              <a:rPr lang="en-US" sz="6600" dirty="0">
                <a:solidFill>
                  <a:schemeClr val="bg1"/>
                </a:solidFill>
              </a:rPr>
              <a:t>THE THINGS WHICH GOD DOES</a:t>
            </a:r>
            <a:endParaRPr lang="en-US" sz="2800" dirty="0">
              <a:solidFill>
                <a:schemeClr val="bg1"/>
              </a:solidFill>
            </a:endParaRPr>
          </a:p>
        </p:txBody>
      </p:sp>
      <p:sp>
        <p:nvSpPr>
          <p:cNvPr id="3" name="Content Placeholder 2">
            <a:extLst>
              <a:ext uri="{FF2B5EF4-FFF2-40B4-BE49-F238E27FC236}">
                <a16:creationId xmlns:a16="http://schemas.microsoft.com/office/drawing/2014/main" id="{D87544F4-6613-7B9F-893A-B983908BF882}"/>
              </a:ext>
            </a:extLst>
          </p:cNvPr>
          <p:cNvSpPr>
            <a:spLocks noGrp="1"/>
          </p:cNvSpPr>
          <p:nvPr>
            <p:ph idx="1"/>
          </p:nvPr>
        </p:nvSpPr>
        <p:spPr>
          <a:xfrm>
            <a:off x="838200" y="1336431"/>
            <a:ext cx="10515600" cy="5156444"/>
          </a:xfrm>
        </p:spPr>
        <p:txBody>
          <a:bodyPr>
            <a:normAutofit fontScale="92500" lnSpcReduction="10000"/>
          </a:bodyPr>
          <a:lstStyle/>
          <a:p>
            <a:pPr>
              <a:lnSpc>
                <a:spcPct val="110000"/>
              </a:lnSpc>
              <a:buClr>
                <a:srgbClr val="FFFF00"/>
              </a:buClr>
              <a:buFont typeface="Wingdings" panose="05000000000000000000" pitchFamily="2" charset="2"/>
              <a:buChar char="Ø"/>
            </a:pPr>
            <a:r>
              <a:rPr lang="en-US" sz="3600" dirty="0">
                <a:solidFill>
                  <a:schemeClr val="bg1"/>
                </a:solidFill>
              </a:rPr>
              <a:t>2 Corinthians 5:1-4 “we have a building from God, a house not made with hands, eternal in the heavens.”</a:t>
            </a:r>
          </a:p>
          <a:p>
            <a:pPr>
              <a:lnSpc>
                <a:spcPct val="110000"/>
              </a:lnSpc>
              <a:buClr>
                <a:srgbClr val="FFFF00"/>
              </a:buClr>
              <a:buFont typeface="Wingdings" panose="05000000000000000000" pitchFamily="2" charset="2"/>
              <a:buChar char="Ø"/>
            </a:pPr>
            <a:r>
              <a:rPr lang="en-US" sz="3600" dirty="0">
                <a:solidFill>
                  <a:schemeClr val="bg1"/>
                </a:solidFill>
              </a:rPr>
              <a:t>2 Timothy 3:12 “all who desire to live godly in Christ Jesus will suffer persecution.”</a:t>
            </a:r>
          </a:p>
          <a:p>
            <a:pPr>
              <a:lnSpc>
                <a:spcPct val="110000"/>
              </a:lnSpc>
              <a:buClr>
                <a:srgbClr val="FFFF00"/>
              </a:buClr>
              <a:buFont typeface="Wingdings" panose="05000000000000000000" pitchFamily="2" charset="2"/>
              <a:buChar char="Ø"/>
            </a:pPr>
            <a:r>
              <a:rPr lang="en-US" sz="3600" dirty="0">
                <a:solidFill>
                  <a:schemeClr val="bg1"/>
                </a:solidFill>
              </a:rPr>
              <a:t>1 Corinthians 10:13 “No temptation has overtaken you except such as is common to man; but God is faithful, who will not allow you to be tempted beyond what you are able, but with the temptation will also make the way of escape, that you may be able to bear it.”</a:t>
            </a:r>
          </a:p>
        </p:txBody>
      </p:sp>
    </p:spTree>
    <p:extLst>
      <p:ext uri="{BB962C8B-B14F-4D97-AF65-F5344CB8AC3E}">
        <p14:creationId xmlns:p14="http://schemas.microsoft.com/office/powerpoint/2010/main" val="231652769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050BEB2-CA1B-C986-03F5-0D5486CE93CE}"/>
              </a:ext>
            </a:extLst>
          </p:cNvPr>
          <p:cNvPicPr>
            <a:picLocks noChangeAspect="1"/>
          </p:cNvPicPr>
          <p:nvPr/>
        </p:nvPicPr>
        <p:blipFill rotWithShape="1">
          <a:blip r:embed="rId2"/>
          <a:srcRect b="6187"/>
          <a:stretch/>
        </p:blipFill>
        <p:spPr>
          <a:xfrm>
            <a:off x="838200" y="140677"/>
            <a:ext cx="10515600" cy="6576646"/>
          </a:xfrm>
          <a:prstGeom prst="rect">
            <a:avLst/>
          </a:prstGeom>
        </p:spPr>
      </p:pic>
      <p:sp>
        <p:nvSpPr>
          <p:cNvPr id="3" name="Content Placeholder 2">
            <a:extLst>
              <a:ext uri="{FF2B5EF4-FFF2-40B4-BE49-F238E27FC236}">
                <a16:creationId xmlns:a16="http://schemas.microsoft.com/office/drawing/2014/main" id="{2B3B0490-2602-E2D3-89F6-8A2AE3C5F6FE}"/>
              </a:ext>
            </a:extLst>
          </p:cNvPr>
          <p:cNvSpPr>
            <a:spLocks noGrp="1"/>
          </p:cNvSpPr>
          <p:nvPr>
            <p:ph idx="1"/>
          </p:nvPr>
        </p:nvSpPr>
        <p:spPr>
          <a:xfrm>
            <a:off x="1281259" y="430458"/>
            <a:ext cx="6175343" cy="4351338"/>
          </a:xfrm>
        </p:spPr>
        <p:txBody>
          <a:bodyPr>
            <a:normAutofit/>
          </a:bodyPr>
          <a:lstStyle/>
          <a:p>
            <a:pPr marL="0" indent="0">
              <a:buNone/>
            </a:pPr>
            <a:r>
              <a:rPr lang="en-US" sz="4000" b="1" dirty="0"/>
              <a:t>“I just can’t deal with the death of a loved one.”</a:t>
            </a:r>
          </a:p>
          <a:p>
            <a:pPr marL="0" indent="0">
              <a:buNone/>
            </a:pPr>
            <a:r>
              <a:rPr lang="en-US" sz="4000" b="1" dirty="0"/>
              <a:t>“I just can’t deal with terminal illness!”</a:t>
            </a:r>
          </a:p>
          <a:p>
            <a:pPr marL="0" indent="0">
              <a:buNone/>
            </a:pPr>
            <a:r>
              <a:rPr lang="en-US" sz="4000" b="1" i="1" dirty="0"/>
              <a:t>YOU CAN!</a:t>
            </a:r>
          </a:p>
          <a:p>
            <a:pPr marL="0" indent="0">
              <a:buNone/>
            </a:pPr>
            <a:r>
              <a:rPr lang="en-US" sz="4000" b="1" i="1" dirty="0"/>
              <a:t>GOD PROMISED THAT YOU COULD!</a:t>
            </a:r>
          </a:p>
        </p:txBody>
      </p:sp>
    </p:spTree>
    <p:extLst>
      <p:ext uri="{BB962C8B-B14F-4D97-AF65-F5344CB8AC3E}">
        <p14:creationId xmlns:p14="http://schemas.microsoft.com/office/powerpoint/2010/main" val="3360966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B35DA6A-C094-0C7D-BC06-2E610E30EDFD}"/>
              </a:ext>
            </a:extLst>
          </p:cNvPr>
          <p:cNvPicPr>
            <a:picLocks noChangeAspect="1"/>
          </p:cNvPicPr>
          <p:nvPr/>
        </p:nvPicPr>
        <p:blipFill>
          <a:blip r:embed="rId2"/>
          <a:stretch>
            <a:fillRect/>
          </a:stretch>
        </p:blipFill>
        <p:spPr>
          <a:xfrm>
            <a:off x="1029090" y="0"/>
            <a:ext cx="10133815" cy="6749121"/>
          </a:xfrm>
          <a:prstGeom prst="rect">
            <a:avLst/>
          </a:prstGeom>
        </p:spPr>
      </p:pic>
      <p:sp>
        <p:nvSpPr>
          <p:cNvPr id="2" name="TextBox 1">
            <a:extLst>
              <a:ext uri="{FF2B5EF4-FFF2-40B4-BE49-F238E27FC236}">
                <a16:creationId xmlns:a16="http://schemas.microsoft.com/office/drawing/2014/main" id="{C4C9939F-50CC-2BC7-AD31-3F6B0FCC770B}"/>
              </a:ext>
            </a:extLst>
          </p:cNvPr>
          <p:cNvSpPr txBox="1"/>
          <p:nvPr/>
        </p:nvSpPr>
        <p:spPr>
          <a:xfrm>
            <a:off x="2184292" y="4251723"/>
            <a:ext cx="8314905" cy="830997"/>
          </a:xfrm>
          <a:prstGeom prst="rect">
            <a:avLst/>
          </a:prstGeom>
          <a:noFill/>
        </p:spPr>
        <p:txBody>
          <a:bodyPr wrap="none" rtlCol="0">
            <a:spAutoFit/>
          </a:bodyPr>
          <a:lstStyle/>
          <a:p>
            <a:r>
              <a:rPr lang="en-US" sz="4800" b="1" dirty="0">
                <a:solidFill>
                  <a:schemeClr val="bg1"/>
                </a:solidFill>
              </a:rPr>
              <a:t>Why extend Forgiveness to ME?</a:t>
            </a:r>
            <a:endParaRPr lang="en-US" sz="3200" b="1" dirty="0">
              <a:solidFill>
                <a:schemeClr val="bg1"/>
              </a:solidFill>
            </a:endParaRPr>
          </a:p>
        </p:txBody>
      </p:sp>
      <p:sp>
        <p:nvSpPr>
          <p:cNvPr id="3" name="TextBox 2">
            <a:extLst>
              <a:ext uri="{FF2B5EF4-FFF2-40B4-BE49-F238E27FC236}">
                <a16:creationId xmlns:a16="http://schemas.microsoft.com/office/drawing/2014/main" id="{DA8A2DD3-CCE3-9760-0CC0-B47373DCD119}"/>
              </a:ext>
            </a:extLst>
          </p:cNvPr>
          <p:cNvSpPr txBox="1"/>
          <p:nvPr/>
        </p:nvSpPr>
        <p:spPr>
          <a:xfrm>
            <a:off x="3192838" y="4922224"/>
            <a:ext cx="6251520" cy="1446550"/>
          </a:xfrm>
          <a:prstGeom prst="rect">
            <a:avLst/>
          </a:prstGeom>
          <a:noFill/>
        </p:spPr>
        <p:txBody>
          <a:bodyPr wrap="none" rtlCol="0">
            <a:spAutoFit/>
          </a:bodyPr>
          <a:lstStyle/>
          <a:p>
            <a:r>
              <a:rPr lang="en-US" sz="4400" b="1" dirty="0">
                <a:solidFill>
                  <a:schemeClr val="bg1"/>
                </a:solidFill>
              </a:rPr>
              <a:t>Why extend Grace to ME?</a:t>
            </a:r>
          </a:p>
          <a:p>
            <a:pPr algn="ctr"/>
            <a:r>
              <a:rPr lang="en-US" sz="4400" b="1" dirty="0">
                <a:solidFill>
                  <a:schemeClr val="bg1"/>
                </a:solidFill>
              </a:rPr>
              <a:t>John 3:16</a:t>
            </a:r>
            <a:endParaRPr lang="en-US" sz="2400" b="1" dirty="0">
              <a:solidFill>
                <a:schemeClr val="bg1"/>
              </a:solidFill>
            </a:endParaRPr>
          </a:p>
        </p:txBody>
      </p:sp>
      <p:sp>
        <p:nvSpPr>
          <p:cNvPr id="4" name="TextBox 3">
            <a:extLst>
              <a:ext uri="{FF2B5EF4-FFF2-40B4-BE49-F238E27FC236}">
                <a16:creationId xmlns:a16="http://schemas.microsoft.com/office/drawing/2014/main" id="{8EB424A9-AB2B-90D3-DFCD-90A7F193C549}"/>
              </a:ext>
            </a:extLst>
          </p:cNvPr>
          <p:cNvSpPr txBox="1"/>
          <p:nvPr/>
        </p:nvSpPr>
        <p:spPr>
          <a:xfrm>
            <a:off x="2061727" y="0"/>
            <a:ext cx="8686993" cy="2585323"/>
          </a:xfrm>
          <a:prstGeom prst="rect">
            <a:avLst/>
          </a:prstGeom>
          <a:noFill/>
        </p:spPr>
        <p:txBody>
          <a:bodyPr wrap="none" rtlCol="0">
            <a:spAutoFit/>
          </a:bodyPr>
          <a:lstStyle/>
          <a:p>
            <a:r>
              <a:rPr lang="en-US" sz="5400" dirty="0">
                <a:solidFill>
                  <a:schemeClr val="bg1"/>
                </a:solidFill>
              </a:rPr>
              <a:t>“Why would God send His Son</a:t>
            </a:r>
          </a:p>
          <a:p>
            <a:r>
              <a:rPr lang="en-US" sz="5400" dirty="0">
                <a:solidFill>
                  <a:schemeClr val="bg1"/>
                </a:solidFill>
              </a:rPr>
              <a:t>Into this Sinful World to Die</a:t>
            </a:r>
          </a:p>
          <a:p>
            <a:pPr algn="ctr"/>
            <a:r>
              <a:rPr lang="en-US" sz="5400" b="1" dirty="0">
                <a:solidFill>
                  <a:schemeClr val="bg1"/>
                </a:solidFill>
              </a:rPr>
              <a:t>For ME?”</a:t>
            </a:r>
            <a:endParaRPr lang="en-US" sz="3200" b="1" dirty="0">
              <a:solidFill>
                <a:schemeClr val="bg1"/>
              </a:solidFill>
            </a:endParaRPr>
          </a:p>
        </p:txBody>
      </p:sp>
    </p:spTree>
    <p:extLst>
      <p:ext uri="{BB962C8B-B14F-4D97-AF65-F5344CB8AC3E}">
        <p14:creationId xmlns:p14="http://schemas.microsoft.com/office/powerpoint/2010/main" val="624645525"/>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par>
                                <p:cTn id="11" presetID="3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fltVal val="0"/>
                                          </p:val>
                                        </p:tav>
                                        <p:tav tm="100000">
                                          <p:val>
                                            <p:strVal val="#ppt_w"/>
                                          </p:val>
                                        </p:tav>
                                      </p:tavLst>
                                    </p:anim>
                                    <p:anim calcmode="lin" valueType="num">
                                      <p:cBhvr>
                                        <p:cTn id="14" dur="1000" fill="hold"/>
                                        <p:tgtEl>
                                          <p:spTgt spid="8"/>
                                        </p:tgtEl>
                                        <p:attrNameLst>
                                          <p:attrName>ppt_h</p:attrName>
                                        </p:attrNameLst>
                                      </p:cBhvr>
                                      <p:tavLst>
                                        <p:tav tm="0">
                                          <p:val>
                                            <p:fltVal val="0"/>
                                          </p:val>
                                        </p:tav>
                                        <p:tav tm="100000">
                                          <p:val>
                                            <p:strVal val="#ppt_h"/>
                                          </p:val>
                                        </p:tav>
                                      </p:tavLst>
                                    </p:anim>
                                    <p:anim calcmode="lin" valueType="num">
                                      <p:cBhvr>
                                        <p:cTn id="15" dur="1000" fill="hold"/>
                                        <p:tgtEl>
                                          <p:spTgt spid="8"/>
                                        </p:tgtEl>
                                        <p:attrNameLst>
                                          <p:attrName>style.rotation</p:attrName>
                                        </p:attrNameLst>
                                      </p:cBhvr>
                                      <p:tavLst>
                                        <p:tav tm="0">
                                          <p:val>
                                            <p:fltVal val="90"/>
                                          </p:val>
                                        </p:tav>
                                        <p:tav tm="100000">
                                          <p:val>
                                            <p:fltVal val="0"/>
                                          </p:val>
                                        </p:tav>
                                      </p:tavLst>
                                    </p:anim>
                                    <p:animEffect transition="in" filter="fade">
                                      <p:cBhvr>
                                        <p:cTn id="16" dur="10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1000" fill="hold"/>
                                        <p:tgtEl>
                                          <p:spTgt spid="2"/>
                                        </p:tgtEl>
                                        <p:attrNameLst>
                                          <p:attrName>ppt_w</p:attrName>
                                        </p:attrNameLst>
                                      </p:cBhvr>
                                      <p:tavLst>
                                        <p:tav tm="0">
                                          <p:val>
                                            <p:fltVal val="0"/>
                                          </p:val>
                                        </p:tav>
                                        <p:tav tm="100000">
                                          <p:val>
                                            <p:strVal val="#ppt_w"/>
                                          </p:val>
                                        </p:tav>
                                      </p:tavLst>
                                    </p:anim>
                                    <p:anim calcmode="lin" valueType="num">
                                      <p:cBhvr>
                                        <p:cTn id="22" dur="1000" fill="hold"/>
                                        <p:tgtEl>
                                          <p:spTgt spid="2"/>
                                        </p:tgtEl>
                                        <p:attrNameLst>
                                          <p:attrName>ppt_h</p:attrName>
                                        </p:attrNameLst>
                                      </p:cBhvr>
                                      <p:tavLst>
                                        <p:tav tm="0">
                                          <p:val>
                                            <p:fltVal val="0"/>
                                          </p:val>
                                        </p:tav>
                                        <p:tav tm="100000">
                                          <p:val>
                                            <p:strVal val="#ppt_h"/>
                                          </p:val>
                                        </p:tav>
                                      </p:tavLst>
                                    </p:anim>
                                    <p:anim calcmode="lin" valueType="num">
                                      <p:cBhvr>
                                        <p:cTn id="23" dur="1000" fill="hold"/>
                                        <p:tgtEl>
                                          <p:spTgt spid="2"/>
                                        </p:tgtEl>
                                        <p:attrNameLst>
                                          <p:attrName>style.rotation</p:attrName>
                                        </p:attrNameLst>
                                      </p:cBhvr>
                                      <p:tavLst>
                                        <p:tav tm="0">
                                          <p:val>
                                            <p:fltVal val="90"/>
                                          </p:val>
                                        </p:tav>
                                        <p:tav tm="100000">
                                          <p:val>
                                            <p:fltVal val="0"/>
                                          </p:val>
                                        </p:tav>
                                      </p:tavLst>
                                    </p:anim>
                                    <p:animEffect transition="in" filter="fade">
                                      <p:cBhvr>
                                        <p:cTn id="24" dur="1000"/>
                                        <p:tgtEl>
                                          <p:spTgt spid="2"/>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nodeType="clickEffect">
                                  <p:stCondLst>
                                    <p:cond delay="0"/>
                                  </p:stCondLst>
                                  <p:childTnLst>
                                    <p:set>
                                      <p:cBhvr>
                                        <p:cTn id="28" dur="1" fill="hold">
                                          <p:stCondLst>
                                            <p:cond delay="0"/>
                                          </p:stCondLst>
                                        </p:cTn>
                                        <p:tgtEl>
                                          <p:spTgt spid="3">
                                            <p:txEl>
                                              <p:pRg st="0" end="0"/>
                                            </p:txEl>
                                          </p:spTgt>
                                        </p:tgtEl>
                                        <p:attrNameLst>
                                          <p:attrName>style.visibility</p:attrName>
                                        </p:attrNameLst>
                                      </p:cBhvr>
                                      <p:to>
                                        <p:strVal val="visible"/>
                                      </p:to>
                                    </p:set>
                                    <p:anim calcmode="lin" valueType="num">
                                      <p:cBhvr>
                                        <p:cTn id="29"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30"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31" dur="500"/>
                                        <p:tgtEl>
                                          <p:spTgt spid="3">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nodeType="clickEffect">
                                  <p:stCondLst>
                                    <p:cond delay="0"/>
                                  </p:stCondLst>
                                  <p:childTnLst>
                                    <p:set>
                                      <p:cBhvr>
                                        <p:cTn id="35" dur="1" fill="hold">
                                          <p:stCondLst>
                                            <p:cond delay="0"/>
                                          </p:stCondLst>
                                        </p:cTn>
                                        <p:tgtEl>
                                          <p:spTgt spid="3">
                                            <p:txEl>
                                              <p:pRg st="1" end="1"/>
                                            </p:txEl>
                                          </p:spTgt>
                                        </p:tgtEl>
                                        <p:attrNameLst>
                                          <p:attrName>style.visibility</p:attrName>
                                        </p:attrNameLst>
                                      </p:cBhvr>
                                      <p:to>
                                        <p:strVal val="visible"/>
                                      </p:to>
                                    </p:set>
                                    <p:anim calcmode="lin" valueType="num">
                                      <p:cBhvr>
                                        <p:cTn id="36"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37"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38"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327</TotalTime>
  <Words>770</Words>
  <Application>Microsoft Office PowerPoint</Application>
  <PresentationFormat>Widescreen</PresentationFormat>
  <Paragraphs>64</Paragraphs>
  <Slides>18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Calibri Light</vt:lpstr>
      <vt:lpstr>Wingdings</vt:lpstr>
      <vt:lpstr>Office Theme</vt:lpstr>
      <vt:lpstr>PowerPoint Presentation</vt:lpstr>
      <vt:lpstr>PowerPoint Presentation</vt:lpstr>
      <vt:lpstr>PowerPoint Presentation</vt:lpstr>
      <vt:lpstr>WHY HAS THIS HAPPENED TO ME?</vt:lpstr>
      <vt:lpstr>Calvinistic Doctrine – Predestination “Whatever happens is God’s Will!”</vt:lpstr>
      <vt:lpstr>DEATH IS APPOINTED FOR ALL</vt:lpstr>
      <vt:lpstr>DEATH IS APPOINTED FOR ALL</vt:lpstr>
      <vt:lpstr>PowerPoint Presentation</vt:lpstr>
      <vt:lpstr>WE REAP WHAT WE SOW!</vt:lpstr>
      <vt:lpstr>PowerPoint Presentation</vt:lpstr>
      <vt:lpstr>PowerPoint Presentation</vt:lpstr>
      <vt:lpstr>THERE ARE OTHER WILLS AT WORK</vt:lpstr>
      <vt:lpstr>“Why doesn’t God just do away with the Devil?”</vt:lpstr>
      <vt:lpstr>PowerPoint Presentation</vt:lpstr>
      <vt:lpstr>THE THINGS WHICH GOD DOES</vt:lpstr>
      <vt:lpstr>THE THINGS WHICH GOD DOES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Gailen Evans</dc:creator>
  <cp:lastModifiedBy>Gailen Evans</cp:lastModifiedBy>
  <cp:revision>16</cp:revision>
  <dcterms:created xsi:type="dcterms:W3CDTF">2023-05-31T18:54:39Z</dcterms:created>
  <dcterms:modified xsi:type="dcterms:W3CDTF">2023-06-02T18:48:15Z</dcterms:modified>
</cp:coreProperties>
</file>